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5"/>
  </p:notesMasterIdLst>
  <p:sldIdLst>
    <p:sldId id="351" r:id="rId4"/>
    <p:sldId id="309" r:id="rId5"/>
    <p:sldId id="348" r:id="rId6"/>
    <p:sldId id="352" r:id="rId7"/>
    <p:sldId id="323" r:id="rId8"/>
    <p:sldId id="335" r:id="rId9"/>
    <p:sldId id="353" r:id="rId10"/>
    <p:sldId id="311" r:id="rId11"/>
    <p:sldId id="259" r:id="rId12"/>
    <p:sldId id="308" r:id="rId13"/>
    <p:sldId id="30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14AEF368-EB11-4BFA-B36D-868509E93EA1}"/>
              </a:ext>
            </a:extLst>
          </p:cNvPr>
          <p:cNvGrpSpPr/>
          <p:nvPr userDrawn="1"/>
        </p:nvGrpSpPr>
        <p:grpSpPr>
          <a:xfrm>
            <a:off x="720076" y="1536176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95F3A69-6335-49B7-AE58-11F5E62C00A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7E7E67B-99C8-473A-AA19-DCA1A7809AAA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3C255D5-494B-41AB-87CE-D124AE61362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52B773D-580D-4A55-B97E-4E7522B79BC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440F587-8D6E-4353-A567-055F0E52588B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1304754-2EC2-42E5-BEBB-27F8204D373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AC6E0EA-28F9-4E75-BB94-DE9136C7A65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D5440B8-9DD5-4059-B4BB-FCB416359FE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" name="Graphic 14">
            <a:extLst>
              <a:ext uri="{FF2B5EF4-FFF2-40B4-BE49-F238E27FC236}">
                <a16:creationId xmlns:a16="http://schemas.microsoft.com/office/drawing/2014/main" id="{71B408FB-6B77-44DB-A084-E07E1B1F649E}"/>
              </a:ext>
            </a:extLst>
          </p:cNvPr>
          <p:cNvGrpSpPr/>
          <p:nvPr userDrawn="1"/>
        </p:nvGrpSpPr>
        <p:grpSpPr>
          <a:xfrm>
            <a:off x="7567838" y="2977446"/>
            <a:ext cx="4033264" cy="3172231"/>
            <a:chOff x="2444748" y="555045"/>
            <a:chExt cx="7282048" cy="57274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F5FF907-2BA5-4750-AF49-6675D80B93E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7200168-CEB7-4559-9D17-6972BEF60B4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B7EFF45-8C51-4430-921E-41637D6DAFB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C9C9FE9-B415-4DE8-90DF-AB8935B21F0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470AD8C-211C-4269-A904-EAFF93D0D894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22A065D-4AF7-49AD-8DB2-D7A9C187ACA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5088B06-A28C-4D99-8F55-4F1F8A6CA5D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E301547-03B0-4628-9235-74B7C6B6D96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950B1937-B676-468D-9F90-95693E27F078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44762" y="1678735"/>
            <a:ext cx="38129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199ECFD9-5C29-4A47-943F-E7F2F9ADAA8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68988" y="3120004"/>
            <a:ext cx="38129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61B070E-4A5E-4273-B131-A2C956551C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981A35D0-5305-47E8-9EBD-64FE83DE48B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972" y="0"/>
            <a:ext cx="512934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056CD19-1A7B-4C41-8020-0283FAD3E4B4}"/>
              </a:ext>
            </a:extLst>
          </p:cNvPr>
          <p:cNvGrpSpPr/>
          <p:nvPr userDrawn="1"/>
        </p:nvGrpSpPr>
        <p:grpSpPr>
          <a:xfrm>
            <a:off x="5252423" y="595071"/>
            <a:ext cx="6372712" cy="5822001"/>
            <a:chOff x="7192629" y="1828167"/>
            <a:chExt cx="3658514" cy="3342357"/>
          </a:xfrm>
          <a:solidFill>
            <a:schemeClr val="accent1">
              <a:alpha val="40000"/>
            </a:schemeClr>
          </a:solidFill>
        </p:grpSpPr>
        <p:sp>
          <p:nvSpPr>
            <p:cNvPr id="3" name="Freeform 16">
              <a:extLst>
                <a:ext uri="{FF2B5EF4-FFF2-40B4-BE49-F238E27FC236}">
                  <a16:creationId xmlns:a16="http://schemas.microsoft.com/office/drawing/2014/main" id="{32A90AA5-0E0C-48DD-A776-257B5CFEE1B4}"/>
                </a:ext>
              </a:extLst>
            </p:cNvPr>
            <p:cNvSpPr/>
            <p:nvPr userDrawn="1"/>
          </p:nvSpPr>
          <p:spPr>
            <a:xfrm rot="14821187">
              <a:off x="7343358" y="1881591"/>
              <a:ext cx="3138204" cy="3439661"/>
            </a:xfrm>
            <a:custGeom>
              <a:avLst/>
              <a:gdLst>
                <a:gd name="connsiteX0" fmla="*/ 255022 w 1226229"/>
                <a:gd name="connsiteY0" fmla="*/ 3188 h 1344022"/>
                <a:gd name="connsiteX1" fmla="*/ 36909 w 1226229"/>
                <a:gd name="connsiteY1" fmla="*/ 959533 h 1344022"/>
                <a:gd name="connsiteX2" fmla="*/ 875808 w 1226229"/>
                <a:gd name="connsiteY2" fmla="*/ 1337038 h 1344022"/>
                <a:gd name="connsiteX3" fmla="*/ 1202978 w 1226229"/>
                <a:gd name="connsiteY3" fmla="*/ 674307 h 1344022"/>
                <a:gd name="connsiteX4" fmla="*/ 255022 w 1226229"/>
                <a:gd name="connsiteY4" fmla="*/ 3188 h 134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229" h="1344022">
                  <a:moveTo>
                    <a:pt x="255022" y="3188"/>
                  </a:moveTo>
                  <a:cubicBezTo>
                    <a:pt x="60677" y="50726"/>
                    <a:pt x="-66555" y="737225"/>
                    <a:pt x="36909" y="959533"/>
                  </a:cubicBezTo>
                  <a:cubicBezTo>
                    <a:pt x="140373" y="1181841"/>
                    <a:pt x="681463" y="1384576"/>
                    <a:pt x="875808" y="1337038"/>
                  </a:cubicBezTo>
                  <a:cubicBezTo>
                    <a:pt x="1070153" y="1289500"/>
                    <a:pt x="1300850" y="896615"/>
                    <a:pt x="1202978" y="674307"/>
                  </a:cubicBezTo>
                  <a:cubicBezTo>
                    <a:pt x="1105106" y="451999"/>
                    <a:pt x="449367" y="-44350"/>
                    <a:pt x="255022" y="31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4" name="Freeform 17">
              <a:extLst>
                <a:ext uri="{FF2B5EF4-FFF2-40B4-BE49-F238E27FC236}">
                  <a16:creationId xmlns:a16="http://schemas.microsoft.com/office/drawing/2014/main" id="{9908B522-2C73-41DC-BB38-BB4395A89E6B}"/>
                </a:ext>
              </a:extLst>
            </p:cNvPr>
            <p:cNvSpPr/>
            <p:nvPr userDrawn="1"/>
          </p:nvSpPr>
          <p:spPr>
            <a:xfrm rot="11086192">
              <a:off x="7805038" y="2070693"/>
              <a:ext cx="3046105" cy="2942250"/>
            </a:xfrm>
            <a:custGeom>
              <a:avLst/>
              <a:gdLst>
                <a:gd name="connsiteX0" fmla="*/ 51347 w 1697323"/>
                <a:gd name="connsiteY0" fmla="*/ 164668 h 1639454"/>
                <a:gd name="connsiteX1" fmla="*/ 613409 w 1697323"/>
                <a:gd name="connsiteY1" fmla="*/ 5277 h 1639454"/>
                <a:gd name="connsiteX2" fmla="*/ 1410364 w 1697323"/>
                <a:gd name="connsiteY2" fmla="*/ 324059 h 1639454"/>
                <a:gd name="connsiteX3" fmla="*/ 1628477 w 1697323"/>
                <a:gd name="connsiteY3" fmla="*/ 1313960 h 1639454"/>
                <a:gd name="connsiteX4" fmla="*/ 286239 w 1697323"/>
                <a:gd name="connsiteY4" fmla="*/ 1607574 h 1639454"/>
                <a:gd name="connsiteX5" fmla="*/ 51347 w 1697323"/>
                <a:gd name="connsiteY5" fmla="*/ 659618 h 1639454"/>
                <a:gd name="connsiteX6" fmla="*/ 51347 w 1697323"/>
                <a:gd name="connsiteY6" fmla="*/ 164668 h 163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323" h="1639454">
                  <a:moveTo>
                    <a:pt x="51347" y="164668"/>
                  </a:moveTo>
                  <a:cubicBezTo>
                    <a:pt x="145024" y="55611"/>
                    <a:pt x="386906" y="-21288"/>
                    <a:pt x="613409" y="5277"/>
                  </a:cubicBezTo>
                  <a:cubicBezTo>
                    <a:pt x="839912" y="31842"/>
                    <a:pt x="1241186" y="105945"/>
                    <a:pt x="1410364" y="324059"/>
                  </a:cubicBezTo>
                  <a:cubicBezTo>
                    <a:pt x="1579542" y="542173"/>
                    <a:pt x="1815831" y="1100041"/>
                    <a:pt x="1628477" y="1313960"/>
                  </a:cubicBezTo>
                  <a:cubicBezTo>
                    <a:pt x="1441123" y="1527879"/>
                    <a:pt x="549094" y="1716631"/>
                    <a:pt x="286239" y="1607574"/>
                  </a:cubicBezTo>
                  <a:cubicBezTo>
                    <a:pt x="23384" y="1498517"/>
                    <a:pt x="89098" y="898704"/>
                    <a:pt x="51347" y="659618"/>
                  </a:cubicBezTo>
                  <a:cubicBezTo>
                    <a:pt x="13596" y="420532"/>
                    <a:pt x="-42330" y="273725"/>
                    <a:pt x="51347" y="1646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739F3F86-3DB9-4F69-9BC7-186C7489685E}"/>
                </a:ext>
              </a:extLst>
            </p:cNvPr>
            <p:cNvSpPr/>
            <p:nvPr userDrawn="1"/>
          </p:nvSpPr>
          <p:spPr>
            <a:xfrm rot="1044868">
              <a:off x="7316937" y="1828167"/>
              <a:ext cx="3191046" cy="3082250"/>
            </a:xfrm>
            <a:custGeom>
              <a:avLst/>
              <a:gdLst>
                <a:gd name="connsiteX0" fmla="*/ 51347 w 1697323"/>
                <a:gd name="connsiteY0" fmla="*/ 164668 h 1639454"/>
                <a:gd name="connsiteX1" fmla="*/ 613409 w 1697323"/>
                <a:gd name="connsiteY1" fmla="*/ 5277 h 1639454"/>
                <a:gd name="connsiteX2" fmla="*/ 1410364 w 1697323"/>
                <a:gd name="connsiteY2" fmla="*/ 324059 h 1639454"/>
                <a:gd name="connsiteX3" fmla="*/ 1628477 w 1697323"/>
                <a:gd name="connsiteY3" fmla="*/ 1313960 h 1639454"/>
                <a:gd name="connsiteX4" fmla="*/ 286239 w 1697323"/>
                <a:gd name="connsiteY4" fmla="*/ 1607574 h 1639454"/>
                <a:gd name="connsiteX5" fmla="*/ 51347 w 1697323"/>
                <a:gd name="connsiteY5" fmla="*/ 659618 h 1639454"/>
                <a:gd name="connsiteX6" fmla="*/ 51347 w 1697323"/>
                <a:gd name="connsiteY6" fmla="*/ 164668 h 163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323" h="1639454">
                  <a:moveTo>
                    <a:pt x="51347" y="164668"/>
                  </a:moveTo>
                  <a:cubicBezTo>
                    <a:pt x="145024" y="55611"/>
                    <a:pt x="386906" y="-21288"/>
                    <a:pt x="613409" y="5277"/>
                  </a:cubicBezTo>
                  <a:cubicBezTo>
                    <a:pt x="839912" y="31842"/>
                    <a:pt x="1241186" y="105945"/>
                    <a:pt x="1410364" y="324059"/>
                  </a:cubicBezTo>
                  <a:cubicBezTo>
                    <a:pt x="1579542" y="542173"/>
                    <a:pt x="1815831" y="1100041"/>
                    <a:pt x="1628477" y="1313960"/>
                  </a:cubicBezTo>
                  <a:cubicBezTo>
                    <a:pt x="1441123" y="1527879"/>
                    <a:pt x="549094" y="1716631"/>
                    <a:pt x="286239" y="1607574"/>
                  </a:cubicBezTo>
                  <a:cubicBezTo>
                    <a:pt x="23384" y="1498517"/>
                    <a:pt x="89098" y="898704"/>
                    <a:pt x="51347" y="659618"/>
                  </a:cubicBezTo>
                  <a:cubicBezTo>
                    <a:pt x="13596" y="420532"/>
                    <a:pt x="-42330" y="273725"/>
                    <a:pt x="51347" y="1646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3299B000-2016-4DB8-865D-D1266763969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45957">
            <a:off x="5499002" y="866468"/>
            <a:ext cx="5305968" cy="5125064"/>
          </a:xfrm>
          <a:custGeom>
            <a:avLst/>
            <a:gdLst>
              <a:gd name="connsiteX0" fmla="*/ 3768999 w 5305968"/>
              <a:gd name="connsiteY0" fmla="*/ 464 h 5125064"/>
              <a:gd name="connsiteX1" fmla="*/ 4411163 w 5305968"/>
              <a:gd name="connsiteY1" fmla="*/ 99662 h 5125064"/>
              <a:gd name="connsiteX2" fmla="*/ 5145453 w 5305968"/>
              <a:gd name="connsiteY2" fmla="*/ 3063046 h 5125064"/>
              <a:gd name="connsiteX3" fmla="*/ 5145453 w 5305968"/>
              <a:gd name="connsiteY3" fmla="*/ 4610298 h 5125064"/>
              <a:gd name="connsiteX4" fmla="*/ 3388403 w 5305968"/>
              <a:gd name="connsiteY4" fmla="*/ 5108567 h 5125064"/>
              <a:gd name="connsiteX5" fmla="*/ 897060 w 5305968"/>
              <a:gd name="connsiteY5" fmla="*/ 4112030 h 5125064"/>
              <a:gd name="connsiteX6" fmla="*/ 215221 w 5305968"/>
              <a:gd name="connsiteY6" fmla="*/ 1017522 h 5125064"/>
              <a:gd name="connsiteX7" fmla="*/ 3768999 w 5305968"/>
              <a:gd name="connsiteY7" fmla="*/ 464 h 51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5968" h="5125064">
                <a:moveTo>
                  <a:pt x="3768999" y="464"/>
                </a:moveTo>
                <a:cubicBezTo>
                  <a:pt x="4033876" y="4546"/>
                  <a:pt x="4257093" y="35739"/>
                  <a:pt x="4411163" y="99662"/>
                </a:cubicBezTo>
                <a:cubicBezTo>
                  <a:pt x="5232868" y="440582"/>
                  <a:pt x="5027441" y="2315644"/>
                  <a:pt x="5145453" y="3063046"/>
                </a:cubicBezTo>
                <a:cubicBezTo>
                  <a:pt x="5263466" y="3810447"/>
                  <a:pt x="5438295" y="4269378"/>
                  <a:pt x="5145453" y="4610298"/>
                </a:cubicBezTo>
                <a:cubicBezTo>
                  <a:pt x="4852612" y="4951219"/>
                  <a:pt x="4096470" y="5191611"/>
                  <a:pt x="3388403" y="5108567"/>
                </a:cubicBezTo>
                <a:cubicBezTo>
                  <a:pt x="2680337" y="5025523"/>
                  <a:pt x="1425923" y="4793871"/>
                  <a:pt x="897060" y="4112030"/>
                </a:cubicBezTo>
                <a:cubicBezTo>
                  <a:pt x="368196" y="3430188"/>
                  <a:pt x="-370462" y="1686249"/>
                  <a:pt x="215221" y="1017522"/>
                </a:cubicBezTo>
                <a:cubicBezTo>
                  <a:pt x="691089" y="474181"/>
                  <a:pt x="2621195" y="-17223"/>
                  <a:pt x="3768999" y="4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7932080-0810-4B1D-908C-AF1EDCA12D4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728182" y="0"/>
            <a:ext cx="446381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Back</a:t>
            </a:r>
            <a:endParaRPr lang="ko-KR" altLang="en-US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816EAC36-EAC8-428A-A088-246A73CDFFB5}"/>
              </a:ext>
            </a:extLst>
          </p:cNvPr>
          <p:cNvSpPr/>
          <p:nvPr userDrawn="1"/>
        </p:nvSpPr>
        <p:spPr>
          <a:xfrm>
            <a:off x="1" y="368763"/>
            <a:ext cx="7440149" cy="13320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0CA9D98-43D2-483C-8B85-C6EAE758F58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026533" y="3299772"/>
            <a:ext cx="3874977" cy="2395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8C09FEA-BEF8-4290-8E46-D3D4252B272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554498" y="0"/>
            <a:ext cx="36375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7FB9F809-2459-41AE-8E9A-5701E3C709D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41FFB62-7E97-444B-B877-C64CA73321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50" y="928689"/>
            <a:ext cx="5276849" cy="500062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5B60AD9-9756-4B66-9EBB-7670CA3B31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38550" y="35433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F9F99D2-20F2-49CE-B567-666279EF71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38550" y="56918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C403183F-D592-443E-A44C-8CAFD2A32BE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225" y="3543300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sand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91CF1B64-8E50-4B3E-BE1F-2E2FF89D47F0}"/>
              </a:ext>
            </a:extLst>
          </p:cNvPr>
          <p:cNvSpPr/>
          <p:nvPr/>
        </p:nvSpPr>
        <p:spPr>
          <a:xfrm rot="5400000">
            <a:off x="1358118" y="1715170"/>
            <a:ext cx="3379764" cy="6096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85321" y="3027121"/>
            <a:ext cx="5362897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b="1" dirty="0"/>
              <a:t> </a:t>
            </a:r>
            <a:r>
              <a:rPr lang="uk-UA" sz="2800" b="1" dirty="0">
                <a:solidFill>
                  <a:schemeClr val="bg1"/>
                </a:solidFill>
              </a:rPr>
              <a:t>Практичні поради для розвитку навичок майбутнього. Цього разу інформація, як розвинути креативність та перевірити своє мислення на гнучкість.</a:t>
            </a:r>
            <a:endParaRPr lang="ko-KR" altLang="en-US" sz="2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D9608A-6B2C-4755-8BAD-34478DC4512E}"/>
              </a:ext>
            </a:extLst>
          </p:cNvPr>
          <p:cNvSpPr/>
          <p:nvPr/>
        </p:nvSpPr>
        <p:spPr>
          <a:xfrm>
            <a:off x="-54106" y="136500"/>
            <a:ext cx="12004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Поради, які допоможуть вчителеві розвивати креативність</a:t>
            </a:r>
          </a:p>
        </p:txBody>
      </p: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그림 개체 틀 20">
            <a:extLst>
              <a:ext uri="{FF2B5EF4-FFF2-40B4-BE49-F238E27FC236}">
                <a16:creationId xmlns:a16="http://schemas.microsoft.com/office/drawing/2014/main" id="{7BEA6233-3847-4710-9650-BEBD09354C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FF26AD37-BB59-4120-8A7F-A3DFF5E512B3}"/>
              </a:ext>
            </a:extLst>
          </p:cNvPr>
          <p:cNvSpPr/>
          <p:nvPr/>
        </p:nvSpPr>
        <p:spPr>
          <a:xfrm>
            <a:off x="6095999" y="928689"/>
            <a:ext cx="6096001" cy="5000622"/>
          </a:xfrm>
          <a:prstGeom prst="rect">
            <a:avLst/>
          </a:prstGeom>
          <a:gradFill flip="none" rotWithShape="1">
            <a:gsLst>
              <a:gs pos="47000">
                <a:srgbClr val="F5B721">
                  <a:alpha val="80000"/>
                </a:srgbClr>
              </a:gs>
              <a:gs pos="0">
                <a:schemeClr val="accent1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27F565-5107-4F8F-B6E8-95CB34168396}"/>
              </a:ext>
            </a:extLst>
          </p:cNvPr>
          <p:cNvSpPr txBox="1"/>
          <p:nvPr/>
        </p:nvSpPr>
        <p:spPr>
          <a:xfrm>
            <a:off x="6694415" y="0"/>
            <a:ext cx="4693551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Перевірте свою гнучкість мислення</a:t>
            </a:r>
          </a:p>
          <a:p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Гнучкість мислення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це можливість дивитись на звичні речі під новим кутом зору. З роками це вдається все складніше, але саме ця навичка важлива для креативності.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Перевірити, наскільки гнучким є ваше мислення, можна просто зараз — за допомогою тесту Струпа. Подивіться на малюнок і спробуйте називати справжні кольори слів, не звертаючи увагу на підписи. 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у вас виходить швидко перемикатися з читання слів на озвучення кольорів, то ваше когнітивне мислення досить гнучке. Якщо не вдається правильно називати кольори — не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ставте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хрест на своїй гнучкості мислення, а просто продовжуйте тренуватися.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uk-UA" b="1" dirty="0"/>
            </a:br>
            <a:endParaRPr lang="ru-RU" dirty="0"/>
          </a:p>
        </p:txBody>
      </p:sp>
      <p:pic>
        <p:nvPicPr>
          <p:cNvPr id="20" name="Рисунок 19" descr="Тест Струпа">
            <a:extLst>
              <a:ext uri="{FF2B5EF4-FFF2-40B4-BE49-F238E27FC236}">
                <a16:creationId xmlns:a16="http://schemas.microsoft.com/office/drawing/2014/main" id="{4363ECD8-324E-42C7-93D8-5EB7EB7A1483}"/>
              </a:ext>
            </a:extLst>
          </p:cNvPr>
          <p:cNvPicPr>
            <a:picLocks noGrp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7" r="19757"/>
          <a:stretch>
            <a:fillRect/>
          </a:stretch>
        </p:blipFill>
        <p:spPr bwMode="auto">
          <a:xfrm>
            <a:off x="604007" y="1018635"/>
            <a:ext cx="5142452" cy="5054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aphic 48">
            <a:extLst>
              <a:ext uri="{FF2B5EF4-FFF2-40B4-BE49-F238E27FC236}">
                <a16:creationId xmlns:a16="http://schemas.microsoft.com/office/drawing/2014/main" id="{1E660A00-80F0-4853-BFA4-D5F889F61083}"/>
              </a:ext>
            </a:extLst>
          </p:cNvPr>
          <p:cNvGrpSpPr/>
          <p:nvPr/>
        </p:nvGrpSpPr>
        <p:grpSpPr>
          <a:xfrm>
            <a:off x="229138" y="1625421"/>
            <a:ext cx="4821585" cy="4826766"/>
            <a:chOff x="2671225" y="-136"/>
            <a:chExt cx="6849572" cy="6856935"/>
          </a:xfrm>
        </p:grpSpPr>
        <p:sp>
          <p:nvSpPr>
            <p:cNvPr id="127" name="Freeform: Shape 75">
              <a:extLst>
                <a:ext uri="{FF2B5EF4-FFF2-40B4-BE49-F238E27FC236}">
                  <a16:creationId xmlns:a16="http://schemas.microsoft.com/office/drawing/2014/main" id="{C93C718C-058C-48DE-81E8-CF138AEDCE06}"/>
                </a:ext>
              </a:extLst>
            </p:cNvPr>
            <p:cNvSpPr/>
            <p:nvPr/>
          </p:nvSpPr>
          <p:spPr>
            <a:xfrm>
              <a:off x="5548799" y="-136"/>
              <a:ext cx="2646483" cy="3989830"/>
            </a:xfrm>
            <a:custGeom>
              <a:avLst/>
              <a:gdLst>
                <a:gd name="connsiteX0" fmla="*/ 2545595 w 2646483"/>
                <a:gd name="connsiteY0" fmla="*/ 709670 h 3989829"/>
                <a:gd name="connsiteX1" fmla="*/ 2528410 w 2646483"/>
                <a:gd name="connsiteY1" fmla="*/ 658030 h 3989829"/>
                <a:gd name="connsiteX2" fmla="*/ 2514251 w 2646483"/>
                <a:gd name="connsiteY2" fmla="*/ 655330 h 3989829"/>
                <a:gd name="connsiteX3" fmla="*/ 2502222 w 2646483"/>
                <a:gd name="connsiteY3" fmla="*/ 692893 h 3989829"/>
                <a:gd name="connsiteX4" fmla="*/ 2440679 w 2646483"/>
                <a:gd name="connsiteY4" fmla="*/ 861806 h 3989829"/>
                <a:gd name="connsiteX5" fmla="*/ 2241487 w 2646483"/>
                <a:gd name="connsiteY5" fmla="*/ 1083832 h 3989829"/>
                <a:gd name="connsiteX6" fmla="*/ 1851775 w 2646483"/>
                <a:gd name="connsiteY6" fmla="*/ 1372555 h 3989829"/>
                <a:gd name="connsiteX7" fmla="*/ 1474749 w 2646483"/>
                <a:gd name="connsiteY7" fmla="*/ 1711773 h 3989829"/>
                <a:gd name="connsiteX8" fmla="*/ 1153209 w 2646483"/>
                <a:gd name="connsiteY8" fmla="*/ 2321545 h 3989829"/>
                <a:gd name="connsiteX9" fmla="*/ 1138560 w 2646483"/>
                <a:gd name="connsiteY9" fmla="*/ 2370894 h 3989829"/>
                <a:gd name="connsiteX10" fmla="*/ 1136186 w 2646483"/>
                <a:gd name="connsiteY10" fmla="*/ 2370157 h 3989829"/>
                <a:gd name="connsiteX11" fmla="*/ 1138805 w 2646483"/>
                <a:gd name="connsiteY11" fmla="*/ 2159098 h 3989829"/>
                <a:gd name="connsiteX12" fmla="*/ 1152963 w 2646483"/>
                <a:gd name="connsiteY12" fmla="*/ 1352178 h 3989829"/>
                <a:gd name="connsiteX13" fmla="*/ 1198956 w 2646483"/>
                <a:gd name="connsiteY13" fmla="*/ 1231631 h 3989829"/>
                <a:gd name="connsiteX14" fmla="*/ 1227026 w 2646483"/>
                <a:gd name="connsiteY14" fmla="*/ 1203315 h 3989829"/>
                <a:gd name="connsiteX15" fmla="*/ 1358867 w 2646483"/>
                <a:gd name="connsiteY15" fmla="*/ 1127942 h 3989829"/>
                <a:gd name="connsiteX16" fmla="*/ 1617965 w 2646483"/>
                <a:gd name="connsiteY16" fmla="*/ 1030801 h 3989829"/>
                <a:gd name="connsiteX17" fmla="*/ 1989836 w 2646483"/>
                <a:gd name="connsiteY17" fmla="*/ 458674 h 3989829"/>
                <a:gd name="connsiteX18" fmla="*/ 1949326 w 2646483"/>
                <a:gd name="connsiteY18" fmla="*/ 100634 h 3989829"/>
                <a:gd name="connsiteX19" fmla="*/ 1926248 w 2646483"/>
                <a:gd name="connsiteY19" fmla="*/ 9221 h 3989829"/>
                <a:gd name="connsiteX20" fmla="*/ 1917573 w 2646483"/>
                <a:gd name="connsiteY20" fmla="*/ 301 h 3989829"/>
                <a:gd name="connsiteX21" fmla="*/ 1914136 w 2646483"/>
                <a:gd name="connsiteY21" fmla="*/ 9303 h 3989829"/>
                <a:gd name="connsiteX22" fmla="*/ 1911353 w 2646483"/>
                <a:gd name="connsiteY22" fmla="*/ 14949 h 3989829"/>
                <a:gd name="connsiteX23" fmla="*/ 1757007 w 2646483"/>
                <a:gd name="connsiteY23" fmla="*/ 247041 h 3989829"/>
                <a:gd name="connsiteX24" fmla="*/ 1496027 w 2646483"/>
                <a:gd name="connsiteY24" fmla="*/ 441651 h 3989829"/>
                <a:gd name="connsiteX25" fmla="*/ 1200511 w 2646483"/>
                <a:gd name="connsiteY25" fmla="*/ 806484 h 3989829"/>
                <a:gd name="connsiteX26" fmla="*/ 1098623 w 2646483"/>
                <a:gd name="connsiteY26" fmla="*/ 1332455 h 3989829"/>
                <a:gd name="connsiteX27" fmla="*/ 1095595 w 2646483"/>
                <a:gd name="connsiteY27" fmla="*/ 1872256 h 3989829"/>
                <a:gd name="connsiteX28" fmla="*/ 1089784 w 2646483"/>
                <a:gd name="connsiteY28" fmla="*/ 1866691 h 3989829"/>
                <a:gd name="connsiteX29" fmla="*/ 926682 w 2646483"/>
                <a:gd name="connsiteY29" fmla="*/ 1480827 h 3989829"/>
                <a:gd name="connsiteX30" fmla="*/ 655308 w 2646483"/>
                <a:gd name="connsiteY30" fmla="*/ 1216818 h 3989829"/>
                <a:gd name="connsiteX31" fmla="*/ 393591 w 2646483"/>
                <a:gd name="connsiteY31" fmla="*/ 1019835 h 3989829"/>
                <a:gd name="connsiteX32" fmla="*/ 280000 w 2646483"/>
                <a:gd name="connsiteY32" fmla="*/ 854032 h 3989829"/>
                <a:gd name="connsiteX33" fmla="*/ 261996 w 2646483"/>
                <a:gd name="connsiteY33" fmla="*/ 794126 h 3989829"/>
                <a:gd name="connsiteX34" fmla="*/ 254958 w 2646483"/>
                <a:gd name="connsiteY34" fmla="*/ 790935 h 3989829"/>
                <a:gd name="connsiteX35" fmla="*/ 245219 w 2646483"/>
                <a:gd name="connsiteY35" fmla="*/ 816223 h 3989829"/>
                <a:gd name="connsiteX36" fmla="*/ 185478 w 2646483"/>
                <a:gd name="connsiteY36" fmla="*/ 1312568 h 3989829"/>
                <a:gd name="connsiteX37" fmla="*/ 508327 w 2646483"/>
                <a:gd name="connsiteY37" fmla="*/ 1842549 h 3989829"/>
                <a:gd name="connsiteX38" fmla="*/ 785512 w 2646483"/>
                <a:gd name="connsiteY38" fmla="*/ 1956140 h 3989829"/>
                <a:gd name="connsiteX39" fmla="*/ 979467 w 2646483"/>
                <a:gd name="connsiteY39" fmla="*/ 2053363 h 3989829"/>
                <a:gd name="connsiteX40" fmla="*/ 1058850 w 2646483"/>
                <a:gd name="connsiteY40" fmla="*/ 2169982 h 3989829"/>
                <a:gd name="connsiteX41" fmla="*/ 1076118 w 2646483"/>
                <a:gd name="connsiteY41" fmla="*/ 2704710 h 3989829"/>
                <a:gd name="connsiteX42" fmla="*/ 1067443 w 2646483"/>
                <a:gd name="connsiteY42" fmla="*/ 2799641 h 3989829"/>
                <a:gd name="connsiteX43" fmla="*/ 1056722 w 2646483"/>
                <a:gd name="connsiteY43" fmla="*/ 2891791 h 3989829"/>
                <a:gd name="connsiteX44" fmla="*/ 1051894 w 2646483"/>
                <a:gd name="connsiteY44" fmla="*/ 2869776 h 3989829"/>
                <a:gd name="connsiteX45" fmla="*/ 850982 w 2646483"/>
                <a:gd name="connsiteY45" fmla="*/ 2450767 h 3989829"/>
                <a:gd name="connsiteX46" fmla="*/ 556448 w 2646483"/>
                <a:gd name="connsiteY46" fmla="*/ 2174319 h 3989829"/>
                <a:gd name="connsiteX47" fmla="*/ 262160 w 2646483"/>
                <a:gd name="connsiteY47" fmla="*/ 1954503 h 3989829"/>
                <a:gd name="connsiteX48" fmla="*/ 111824 w 2646483"/>
                <a:gd name="connsiteY48" fmla="*/ 1739434 h 3989829"/>
                <a:gd name="connsiteX49" fmla="*/ 93656 w 2646483"/>
                <a:gd name="connsiteY49" fmla="*/ 1677401 h 3989829"/>
                <a:gd name="connsiteX50" fmla="*/ 84163 w 2646483"/>
                <a:gd name="connsiteY50" fmla="*/ 1672736 h 3989829"/>
                <a:gd name="connsiteX51" fmla="*/ 76715 w 2646483"/>
                <a:gd name="connsiteY51" fmla="*/ 1689840 h 3989829"/>
                <a:gd name="connsiteX52" fmla="*/ 44880 w 2646483"/>
                <a:gd name="connsiteY52" fmla="*/ 1824545 h 3989829"/>
                <a:gd name="connsiteX53" fmla="*/ 4698 w 2646483"/>
                <a:gd name="connsiteY53" fmla="*/ 2320973 h 3989829"/>
                <a:gd name="connsiteX54" fmla="*/ 391136 w 2646483"/>
                <a:gd name="connsiteY54" fmla="*/ 2916997 h 3989829"/>
                <a:gd name="connsiteX55" fmla="*/ 703510 w 2646483"/>
                <a:gd name="connsiteY55" fmla="*/ 3044336 h 3989829"/>
                <a:gd name="connsiteX56" fmla="*/ 903685 w 2646483"/>
                <a:gd name="connsiteY56" fmla="*/ 3134685 h 3989829"/>
                <a:gd name="connsiteX57" fmla="*/ 1020877 w 2646483"/>
                <a:gd name="connsiteY57" fmla="*/ 3261124 h 3989829"/>
                <a:gd name="connsiteX58" fmla="*/ 1044692 w 2646483"/>
                <a:gd name="connsiteY58" fmla="*/ 3389773 h 3989829"/>
                <a:gd name="connsiteX59" fmla="*/ 1052221 w 2646483"/>
                <a:gd name="connsiteY59" fmla="*/ 3988661 h 3989829"/>
                <a:gd name="connsiteX60" fmla="*/ 1129394 w 2646483"/>
                <a:gd name="connsiteY60" fmla="*/ 3988661 h 3989829"/>
                <a:gd name="connsiteX61" fmla="*/ 1139705 w 2646483"/>
                <a:gd name="connsiteY61" fmla="*/ 3495753 h 3989829"/>
                <a:gd name="connsiteX62" fmla="*/ 1157219 w 2646483"/>
                <a:gd name="connsiteY62" fmla="*/ 3037216 h 3989829"/>
                <a:gd name="connsiteX63" fmla="*/ 1218270 w 2646483"/>
                <a:gd name="connsiteY63" fmla="*/ 2873623 h 3989829"/>
                <a:gd name="connsiteX64" fmla="*/ 1343563 w 2646483"/>
                <a:gd name="connsiteY64" fmla="*/ 2756267 h 3989829"/>
                <a:gd name="connsiteX65" fmla="*/ 1628276 w 2646483"/>
                <a:gd name="connsiteY65" fmla="*/ 2624672 h 3989829"/>
                <a:gd name="connsiteX66" fmla="*/ 2045649 w 2646483"/>
                <a:gd name="connsiteY66" fmla="*/ 2460015 h 3989829"/>
                <a:gd name="connsiteX67" fmla="*/ 2418420 w 2646483"/>
                <a:gd name="connsiteY67" fmla="*/ 2168591 h 3989829"/>
                <a:gd name="connsiteX68" fmla="*/ 2644292 w 2646483"/>
                <a:gd name="connsiteY68" fmla="*/ 1530257 h 3989829"/>
                <a:gd name="connsiteX69" fmla="*/ 2545595 w 2646483"/>
                <a:gd name="connsiteY69" fmla="*/ 709670 h 398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646483" h="3989829">
                  <a:moveTo>
                    <a:pt x="2545595" y="709670"/>
                  </a:moveTo>
                  <a:cubicBezTo>
                    <a:pt x="2541258" y="691993"/>
                    <a:pt x="2536839" y="674316"/>
                    <a:pt x="2528410" y="658030"/>
                  </a:cubicBezTo>
                  <a:cubicBezTo>
                    <a:pt x="2525545" y="652465"/>
                    <a:pt x="2521944" y="639944"/>
                    <a:pt x="2514251" y="655330"/>
                  </a:cubicBezTo>
                  <a:cubicBezTo>
                    <a:pt x="2507132" y="666869"/>
                    <a:pt x="2505331" y="680126"/>
                    <a:pt x="2502222" y="692893"/>
                  </a:cubicBezTo>
                  <a:cubicBezTo>
                    <a:pt x="2487900" y="751489"/>
                    <a:pt x="2469486" y="808366"/>
                    <a:pt x="2440679" y="861806"/>
                  </a:cubicBezTo>
                  <a:cubicBezTo>
                    <a:pt x="2392150" y="951991"/>
                    <a:pt x="2319560" y="1020326"/>
                    <a:pt x="2241487" y="1083832"/>
                  </a:cubicBezTo>
                  <a:cubicBezTo>
                    <a:pt x="2115947" y="1185883"/>
                    <a:pt x="1981324" y="1275823"/>
                    <a:pt x="1851775" y="1372555"/>
                  </a:cubicBezTo>
                  <a:cubicBezTo>
                    <a:pt x="1715679" y="1474116"/>
                    <a:pt x="1585475" y="1582142"/>
                    <a:pt x="1474749" y="1711773"/>
                  </a:cubicBezTo>
                  <a:cubicBezTo>
                    <a:pt x="1321713" y="1890833"/>
                    <a:pt x="1220725" y="2097392"/>
                    <a:pt x="1153209" y="2321545"/>
                  </a:cubicBezTo>
                  <a:cubicBezTo>
                    <a:pt x="1148298" y="2337995"/>
                    <a:pt x="1143470" y="2354444"/>
                    <a:pt x="1138560" y="2370894"/>
                  </a:cubicBezTo>
                  <a:cubicBezTo>
                    <a:pt x="1137741" y="2370648"/>
                    <a:pt x="1137005" y="2370403"/>
                    <a:pt x="1136186" y="2370157"/>
                  </a:cubicBezTo>
                  <a:cubicBezTo>
                    <a:pt x="1128985" y="2368357"/>
                    <a:pt x="1138560" y="2176775"/>
                    <a:pt x="1138805" y="2159098"/>
                  </a:cubicBezTo>
                  <a:cubicBezTo>
                    <a:pt x="1139624" y="2082497"/>
                    <a:pt x="1141833" y="1444491"/>
                    <a:pt x="1152963" y="1352178"/>
                  </a:cubicBezTo>
                  <a:cubicBezTo>
                    <a:pt x="1158364" y="1307576"/>
                    <a:pt x="1167121" y="1265593"/>
                    <a:pt x="1198956" y="1231631"/>
                  </a:cubicBezTo>
                  <a:cubicBezTo>
                    <a:pt x="1209677" y="1223529"/>
                    <a:pt x="1218924" y="1214036"/>
                    <a:pt x="1227026" y="1203315"/>
                  </a:cubicBezTo>
                  <a:cubicBezTo>
                    <a:pt x="1266963" y="1171153"/>
                    <a:pt x="1311074" y="1146356"/>
                    <a:pt x="1358867" y="1127942"/>
                  </a:cubicBezTo>
                  <a:cubicBezTo>
                    <a:pt x="1444960" y="1094798"/>
                    <a:pt x="1533591" y="1068692"/>
                    <a:pt x="1617965" y="1030801"/>
                  </a:cubicBezTo>
                  <a:cubicBezTo>
                    <a:pt x="1865033" y="919829"/>
                    <a:pt x="1985825" y="727265"/>
                    <a:pt x="1989836" y="458674"/>
                  </a:cubicBezTo>
                  <a:cubicBezTo>
                    <a:pt x="1991636" y="337636"/>
                    <a:pt x="1973795" y="218725"/>
                    <a:pt x="1949326" y="100634"/>
                  </a:cubicBezTo>
                  <a:cubicBezTo>
                    <a:pt x="1942942" y="69863"/>
                    <a:pt x="1936559" y="39010"/>
                    <a:pt x="1926248" y="9221"/>
                  </a:cubicBezTo>
                  <a:cubicBezTo>
                    <a:pt x="1924857" y="5211"/>
                    <a:pt x="1924529" y="-1500"/>
                    <a:pt x="1917573" y="301"/>
                  </a:cubicBezTo>
                  <a:cubicBezTo>
                    <a:pt x="1913808" y="1283"/>
                    <a:pt x="1913890" y="5702"/>
                    <a:pt x="1914136" y="9303"/>
                  </a:cubicBezTo>
                  <a:cubicBezTo>
                    <a:pt x="1913153" y="11185"/>
                    <a:pt x="1911762" y="12985"/>
                    <a:pt x="1911353" y="14949"/>
                  </a:cubicBezTo>
                  <a:cubicBezTo>
                    <a:pt x="1892694" y="114137"/>
                    <a:pt x="1835899" y="187954"/>
                    <a:pt x="1757007" y="247041"/>
                  </a:cubicBezTo>
                  <a:cubicBezTo>
                    <a:pt x="1670096" y="312020"/>
                    <a:pt x="1582284" y="375854"/>
                    <a:pt x="1496027" y="441651"/>
                  </a:cubicBezTo>
                  <a:cubicBezTo>
                    <a:pt x="1368196" y="539202"/>
                    <a:pt x="1266145" y="657867"/>
                    <a:pt x="1200511" y="806484"/>
                  </a:cubicBezTo>
                  <a:cubicBezTo>
                    <a:pt x="1126366" y="974251"/>
                    <a:pt x="1101651" y="1151430"/>
                    <a:pt x="1098623" y="1332455"/>
                  </a:cubicBezTo>
                  <a:cubicBezTo>
                    <a:pt x="1096004" y="1490729"/>
                    <a:pt x="1095595" y="1861863"/>
                    <a:pt x="1095595" y="1872256"/>
                  </a:cubicBezTo>
                  <a:cubicBezTo>
                    <a:pt x="1090930" y="1870374"/>
                    <a:pt x="1090194" y="1868574"/>
                    <a:pt x="1089784" y="1866691"/>
                  </a:cubicBezTo>
                  <a:cubicBezTo>
                    <a:pt x="1059423" y="1727895"/>
                    <a:pt x="1008356" y="1597936"/>
                    <a:pt x="926682" y="1480827"/>
                  </a:cubicBezTo>
                  <a:cubicBezTo>
                    <a:pt x="853110" y="1375420"/>
                    <a:pt x="757196" y="1293091"/>
                    <a:pt x="655308" y="1216818"/>
                  </a:cubicBezTo>
                  <a:cubicBezTo>
                    <a:pt x="567905" y="1151348"/>
                    <a:pt x="476247" y="1091525"/>
                    <a:pt x="393591" y="1019835"/>
                  </a:cubicBezTo>
                  <a:cubicBezTo>
                    <a:pt x="341297" y="974415"/>
                    <a:pt x="300705" y="920975"/>
                    <a:pt x="280000" y="854032"/>
                  </a:cubicBezTo>
                  <a:cubicBezTo>
                    <a:pt x="273862" y="834145"/>
                    <a:pt x="267970" y="814095"/>
                    <a:pt x="261996" y="794126"/>
                  </a:cubicBezTo>
                  <a:cubicBezTo>
                    <a:pt x="261423" y="788971"/>
                    <a:pt x="258641" y="784879"/>
                    <a:pt x="254958" y="790935"/>
                  </a:cubicBezTo>
                  <a:cubicBezTo>
                    <a:pt x="250375" y="798627"/>
                    <a:pt x="247347" y="807466"/>
                    <a:pt x="245219" y="816223"/>
                  </a:cubicBezTo>
                  <a:cubicBezTo>
                    <a:pt x="205201" y="979243"/>
                    <a:pt x="176230" y="1143901"/>
                    <a:pt x="185478" y="1312568"/>
                  </a:cubicBezTo>
                  <a:cubicBezTo>
                    <a:pt x="198408" y="1546379"/>
                    <a:pt x="299969" y="1726994"/>
                    <a:pt x="508327" y="1842549"/>
                  </a:cubicBezTo>
                  <a:cubicBezTo>
                    <a:pt x="596385" y="1891324"/>
                    <a:pt x="690989" y="1923569"/>
                    <a:pt x="785512" y="1956140"/>
                  </a:cubicBezTo>
                  <a:cubicBezTo>
                    <a:pt x="854501" y="1979955"/>
                    <a:pt x="922835" y="2005243"/>
                    <a:pt x="979467" y="2053363"/>
                  </a:cubicBezTo>
                  <a:cubicBezTo>
                    <a:pt x="1016540" y="2084871"/>
                    <a:pt x="1049520" y="2119979"/>
                    <a:pt x="1058850" y="2169982"/>
                  </a:cubicBezTo>
                  <a:cubicBezTo>
                    <a:pt x="1081028" y="2288647"/>
                    <a:pt x="1079964" y="2646850"/>
                    <a:pt x="1076118" y="2704710"/>
                  </a:cubicBezTo>
                  <a:cubicBezTo>
                    <a:pt x="1073990" y="2736381"/>
                    <a:pt x="1070634" y="2768052"/>
                    <a:pt x="1067443" y="2799641"/>
                  </a:cubicBezTo>
                  <a:cubicBezTo>
                    <a:pt x="1065560" y="2818300"/>
                    <a:pt x="1060323" y="2852427"/>
                    <a:pt x="1056722" y="2891791"/>
                  </a:cubicBezTo>
                  <a:cubicBezTo>
                    <a:pt x="1053448" y="2879678"/>
                    <a:pt x="1053694" y="2876405"/>
                    <a:pt x="1051894" y="2869776"/>
                  </a:cubicBezTo>
                  <a:cubicBezTo>
                    <a:pt x="1010565" y="2717804"/>
                    <a:pt x="947305" y="2576306"/>
                    <a:pt x="850982" y="2450767"/>
                  </a:cubicBezTo>
                  <a:cubicBezTo>
                    <a:pt x="767999" y="2342496"/>
                    <a:pt x="664965" y="2255420"/>
                    <a:pt x="556448" y="2174319"/>
                  </a:cubicBezTo>
                  <a:cubicBezTo>
                    <a:pt x="458325" y="2101075"/>
                    <a:pt x="356273" y="2033231"/>
                    <a:pt x="262160" y="1954503"/>
                  </a:cubicBezTo>
                  <a:cubicBezTo>
                    <a:pt x="192598" y="1896317"/>
                    <a:pt x="137439" y="1828228"/>
                    <a:pt x="111824" y="1739434"/>
                  </a:cubicBezTo>
                  <a:cubicBezTo>
                    <a:pt x="105850" y="1718729"/>
                    <a:pt x="99712" y="1698024"/>
                    <a:pt x="93656" y="1677401"/>
                  </a:cubicBezTo>
                  <a:cubicBezTo>
                    <a:pt x="93165" y="1670281"/>
                    <a:pt x="90382" y="1665452"/>
                    <a:pt x="84163" y="1672736"/>
                  </a:cubicBezTo>
                  <a:cubicBezTo>
                    <a:pt x="80234" y="1677237"/>
                    <a:pt x="78434" y="1683866"/>
                    <a:pt x="76715" y="1689840"/>
                  </a:cubicBezTo>
                  <a:cubicBezTo>
                    <a:pt x="63458" y="1734114"/>
                    <a:pt x="53555" y="1779207"/>
                    <a:pt x="44880" y="1824545"/>
                  </a:cubicBezTo>
                  <a:cubicBezTo>
                    <a:pt x="13455" y="1988548"/>
                    <a:pt x="-10524" y="2153287"/>
                    <a:pt x="4698" y="2320973"/>
                  </a:cubicBezTo>
                  <a:cubicBezTo>
                    <a:pt x="28840" y="2587191"/>
                    <a:pt x="153888" y="2788429"/>
                    <a:pt x="391136" y="2916997"/>
                  </a:cubicBezTo>
                  <a:cubicBezTo>
                    <a:pt x="490650" y="2970928"/>
                    <a:pt x="597040" y="3007591"/>
                    <a:pt x="703510" y="3044336"/>
                  </a:cubicBezTo>
                  <a:cubicBezTo>
                    <a:pt x="772991" y="3068315"/>
                    <a:pt x="842389" y="3092538"/>
                    <a:pt x="903685" y="3134685"/>
                  </a:cubicBezTo>
                  <a:cubicBezTo>
                    <a:pt x="952133" y="3167993"/>
                    <a:pt x="995916" y="3206293"/>
                    <a:pt x="1020877" y="3261124"/>
                  </a:cubicBezTo>
                  <a:cubicBezTo>
                    <a:pt x="1039454" y="3301798"/>
                    <a:pt x="1041582" y="3347299"/>
                    <a:pt x="1044692" y="3389773"/>
                  </a:cubicBezTo>
                  <a:cubicBezTo>
                    <a:pt x="1045101" y="3421772"/>
                    <a:pt x="1052630" y="3985879"/>
                    <a:pt x="1052221" y="3988661"/>
                  </a:cubicBezTo>
                  <a:cubicBezTo>
                    <a:pt x="1095431" y="3991853"/>
                    <a:pt x="1119328" y="3987352"/>
                    <a:pt x="1129394" y="3988661"/>
                  </a:cubicBezTo>
                  <a:cubicBezTo>
                    <a:pt x="1135286" y="3891520"/>
                    <a:pt x="1139705" y="3576936"/>
                    <a:pt x="1139705" y="3495753"/>
                  </a:cubicBezTo>
                  <a:cubicBezTo>
                    <a:pt x="1142161" y="3343698"/>
                    <a:pt x="1135041" y="3187798"/>
                    <a:pt x="1157219" y="3037216"/>
                  </a:cubicBezTo>
                  <a:cubicBezTo>
                    <a:pt x="1165975" y="2977884"/>
                    <a:pt x="1179806" y="2921661"/>
                    <a:pt x="1218270" y="2873623"/>
                  </a:cubicBezTo>
                  <a:cubicBezTo>
                    <a:pt x="1254442" y="2828366"/>
                    <a:pt x="1296343" y="2789575"/>
                    <a:pt x="1343563" y="2756267"/>
                  </a:cubicBezTo>
                  <a:cubicBezTo>
                    <a:pt x="1430475" y="2694971"/>
                    <a:pt x="1529007" y="2658962"/>
                    <a:pt x="1628276" y="2624672"/>
                  </a:cubicBezTo>
                  <a:cubicBezTo>
                    <a:pt x="1769774" y="2575815"/>
                    <a:pt x="1911926" y="2528595"/>
                    <a:pt x="2045649" y="2460015"/>
                  </a:cubicBezTo>
                  <a:cubicBezTo>
                    <a:pt x="2188537" y="2386688"/>
                    <a:pt x="2317514" y="2295357"/>
                    <a:pt x="2418420" y="2168591"/>
                  </a:cubicBezTo>
                  <a:cubicBezTo>
                    <a:pt x="2567037" y="1981919"/>
                    <a:pt x="2633407" y="1764967"/>
                    <a:pt x="2644292" y="1530257"/>
                  </a:cubicBezTo>
                  <a:cubicBezTo>
                    <a:pt x="2657222" y="1251681"/>
                    <a:pt x="2611475" y="979243"/>
                    <a:pt x="2545595" y="709670"/>
                  </a:cubicBezTo>
                  <a:close/>
                </a:path>
              </a:pathLst>
            </a:custGeom>
            <a:solidFill>
              <a:srgbClr val="95C23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76">
              <a:extLst>
                <a:ext uri="{FF2B5EF4-FFF2-40B4-BE49-F238E27FC236}">
                  <a16:creationId xmlns:a16="http://schemas.microsoft.com/office/drawing/2014/main" id="{11F5D67D-DD52-4BB3-B7A2-21F177BA4E1D}"/>
                </a:ext>
              </a:extLst>
            </p:cNvPr>
            <p:cNvSpPr/>
            <p:nvPr/>
          </p:nvSpPr>
          <p:spPr>
            <a:xfrm>
              <a:off x="5520599" y="3928645"/>
              <a:ext cx="2342308" cy="827528"/>
            </a:xfrm>
            <a:custGeom>
              <a:avLst/>
              <a:gdLst>
                <a:gd name="connsiteX0" fmla="*/ 2324027 w 2342309"/>
                <a:gd name="connsiteY0" fmla="*/ 609420 h 827528"/>
                <a:gd name="connsiteX1" fmla="*/ 2236134 w 2342309"/>
                <a:gd name="connsiteY1" fmla="*/ 472751 h 827528"/>
                <a:gd name="connsiteX2" fmla="*/ 2156097 w 2342309"/>
                <a:gd name="connsiteY2" fmla="*/ 412682 h 827528"/>
                <a:gd name="connsiteX3" fmla="*/ 2067466 w 2342309"/>
                <a:gd name="connsiteY3" fmla="*/ 370372 h 827528"/>
                <a:gd name="connsiteX4" fmla="*/ 2041851 w 2342309"/>
                <a:gd name="connsiteY4" fmla="*/ 364480 h 827528"/>
                <a:gd name="connsiteX5" fmla="*/ 1953384 w 2342309"/>
                <a:gd name="connsiteY5" fmla="*/ 347867 h 827528"/>
                <a:gd name="connsiteX6" fmla="*/ 1926460 w 2342309"/>
                <a:gd name="connsiteY6" fmla="*/ 338537 h 827528"/>
                <a:gd name="connsiteX7" fmla="*/ 1812705 w 2342309"/>
                <a:gd name="connsiteY7" fmla="*/ 292545 h 827528"/>
                <a:gd name="connsiteX8" fmla="*/ 1790036 w 2342309"/>
                <a:gd name="connsiteY8" fmla="*/ 273313 h 827528"/>
                <a:gd name="connsiteX9" fmla="*/ 1401144 w 2342309"/>
                <a:gd name="connsiteY9" fmla="*/ 96625 h 827528"/>
                <a:gd name="connsiteX10" fmla="*/ 1291890 w 2342309"/>
                <a:gd name="connsiteY10" fmla="*/ 137217 h 827528"/>
                <a:gd name="connsiteX11" fmla="*/ 1273313 w 2342309"/>
                <a:gd name="connsiteY11" fmla="*/ 134680 h 827528"/>
                <a:gd name="connsiteX12" fmla="*/ 1157022 w 2342309"/>
                <a:gd name="connsiteY12" fmla="*/ 61762 h 827528"/>
                <a:gd name="connsiteX13" fmla="*/ 1121504 w 2342309"/>
                <a:gd name="connsiteY13" fmla="*/ 52924 h 827528"/>
                <a:gd name="connsiteX14" fmla="*/ 1073220 w 2342309"/>
                <a:gd name="connsiteY14" fmla="*/ 48341 h 827528"/>
                <a:gd name="connsiteX15" fmla="*/ 976324 w 2342309"/>
                <a:gd name="connsiteY15" fmla="*/ 63808 h 827528"/>
                <a:gd name="connsiteX16" fmla="*/ 942034 w 2342309"/>
                <a:gd name="connsiteY16" fmla="*/ 65772 h 827528"/>
                <a:gd name="connsiteX17" fmla="*/ 777622 w 2342309"/>
                <a:gd name="connsiteY17" fmla="*/ 78293 h 827528"/>
                <a:gd name="connsiteX18" fmla="*/ 717144 w 2342309"/>
                <a:gd name="connsiteY18" fmla="*/ 67491 h 827528"/>
                <a:gd name="connsiteX19" fmla="*/ 402969 w 2342309"/>
                <a:gd name="connsiteY19" fmla="*/ 35001 h 827528"/>
                <a:gd name="connsiteX20" fmla="*/ 267200 w 2342309"/>
                <a:gd name="connsiteY20" fmla="*/ 86395 h 827528"/>
                <a:gd name="connsiteX21" fmla="*/ 213105 w 2342309"/>
                <a:gd name="connsiteY21" fmla="*/ 101372 h 827528"/>
                <a:gd name="connsiteX22" fmla="*/ 20132 w 2342309"/>
                <a:gd name="connsiteY22" fmla="*/ 192539 h 827528"/>
                <a:gd name="connsiteX23" fmla="*/ 0 w 2342309"/>
                <a:gd name="connsiteY23" fmla="*/ 220691 h 827528"/>
                <a:gd name="connsiteX24" fmla="*/ 28316 w 2342309"/>
                <a:gd name="connsiteY24" fmla="*/ 225929 h 827528"/>
                <a:gd name="connsiteX25" fmla="*/ 91822 w 2342309"/>
                <a:gd name="connsiteY25" fmla="*/ 241805 h 827528"/>
                <a:gd name="connsiteX26" fmla="*/ 91822 w 2342309"/>
                <a:gd name="connsiteY26" fmla="*/ 241805 h 827528"/>
                <a:gd name="connsiteX27" fmla="*/ 333243 w 2342309"/>
                <a:gd name="connsiteY27" fmla="*/ 325116 h 827528"/>
                <a:gd name="connsiteX28" fmla="*/ 923948 w 2342309"/>
                <a:gd name="connsiteY28" fmla="*/ 543868 h 827528"/>
                <a:gd name="connsiteX29" fmla="*/ 1349504 w 2342309"/>
                <a:gd name="connsiteY29" fmla="*/ 645102 h 827528"/>
                <a:gd name="connsiteX30" fmla="*/ 1780952 w 2342309"/>
                <a:gd name="connsiteY30" fmla="*/ 692322 h 827528"/>
                <a:gd name="connsiteX31" fmla="*/ 2137928 w 2342309"/>
                <a:gd name="connsiteY31" fmla="*/ 753209 h 827528"/>
                <a:gd name="connsiteX32" fmla="*/ 2307332 w 2342309"/>
                <a:gd name="connsiteY32" fmla="*/ 827518 h 827528"/>
                <a:gd name="connsiteX33" fmla="*/ 2325664 w 2342309"/>
                <a:gd name="connsiteY33" fmla="*/ 808204 h 827528"/>
                <a:gd name="connsiteX34" fmla="*/ 2324027 w 2342309"/>
                <a:gd name="connsiteY34" fmla="*/ 609420 h 82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42309" h="827528">
                  <a:moveTo>
                    <a:pt x="2324027" y="609420"/>
                  </a:moveTo>
                  <a:cubicBezTo>
                    <a:pt x="2304795" y="557208"/>
                    <a:pt x="2269523" y="515634"/>
                    <a:pt x="2236134" y="472751"/>
                  </a:cubicBezTo>
                  <a:cubicBezTo>
                    <a:pt x="2212892" y="448200"/>
                    <a:pt x="2186376" y="427332"/>
                    <a:pt x="2156097" y="412682"/>
                  </a:cubicBezTo>
                  <a:cubicBezTo>
                    <a:pt x="2126635" y="398443"/>
                    <a:pt x="2096436" y="385840"/>
                    <a:pt x="2067466" y="370372"/>
                  </a:cubicBezTo>
                  <a:cubicBezTo>
                    <a:pt x="2059937" y="366362"/>
                    <a:pt x="2051590" y="360879"/>
                    <a:pt x="2041851" y="364480"/>
                  </a:cubicBezTo>
                  <a:cubicBezTo>
                    <a:pt x="2012635" y="357524"/>
                    <a:pt x="1983746" y="348604"/>
                    <a:pt x="1953384" y="347867"/>
                  </a:cubicBezTo>
                  <a:cubicBezTo>
                    <a:pt x="1942991" y="347622"/>
                    <a:pt x="1934807" y="344266"/>
                    <a:pt x="1926460" y="338537"/>
                  </a:cubicBezTo>
                  <a:cubicBezTo>
                    <a:pt x="1892006" y="314887"/>
                    <a:pt x="1854279" y="298682"/>
                    <a:pt x="1812705" y="292545"/>
                  </a:cubicBezTo>
                  <a:cubicBezTo>
                    <a:pt x="1800348" y="290744"/>
                    <a:pt x="1794128" y="286080"/>
                    <a:pt x="1790036" y="273313"/>
                  </a:cubicBezTo>
                  <a:cubicBezTo>
                    <a:pt x="1737905" y="109637"/>
                    <a:pt x="1558190" y="27063"/>
                    <a:pt x="1401144" y="96625"/>
                  </a:cubicBezTo>
                  <a:cubicBezTo>
                    <a:pt x="1365299" y="112502"/>
                    <a:pt x="1329290" y="126169"/>
                    <a:pt x="1291890" y="137217"/>
                  </a:cubicBezTo>
                  <a:cubicBezTo>
                    <a:pt x="1285016" y="139263"/>
                    <a:pt x="1279614" y="141390"/>
                    <a:pt x="1273313" y="134680"/>
                  </a:cubicBezTo>
                  <a:cubicBezTo>
                    <a:pt x="1240905" y="100471"/>
                    <a:pt x="1200805" y="78048"/>
                    <a:pt x="1157022" y="61762"/>
                  </a:cubicBezTo>
                  <a:cubicBezTo>
                    <a:pt x="1146301" y="54397"/>
                    <a:pt x="1135580" y="47031"/>
                    <a:pt x="1121504" y="52924"/>
                  </a:cubicBezTo>
                  <a:cubicBezTo>
                    <a:pt x="1105382" y="51369"/>
                    <a:pt x="1089342" y="49896"/>
                    <a:pt x="1073220" y="48341"/>
                  </a:cubicBezTo>
                  <a:cubicBezTo>
                    <a:pt x="1040075" y="48095"/>
                    <a:pt x="1007504" y="52433"/>
                    <a:pt x="976324" y="63808"/>
                  </a:cubicBezTo>
                  <a:cubicBezTo>
                    <a:pt x="964621" y="68064"/>
                    <a:pt x="954064" y="68719"/>
                    <a:pt x="942034" y="65772"/>
                  </a:cubicBezTo>
                  <a:cubicBezTo>
                    <a:pt x="885975" y="52187"/>
                    <a:pt x="829916" y="54970"/>
                    <a:pt x="777622" y="78293"/>
                  </a:cubicBezTo>
                  <a:cubicBezTo>
                    <a:pt x="751516" y="89915"/>
                    <a:pt x="736948" y="82958"/>
                    <a:pt x="717144" y="67491"/>
                  </a:cubicBezTo>
                  <a:cubicBezTo>
                    <a:pt x="619675" y="-8536"/>
                    <a:pt x="512468" y="-21712"/>
                    <a:pt x="402969" y="35001"/>
                  </a:cubicBezTo>
                  <a:cubicBezTo>
                    <a:pt x="358858" y="57834"/>
                    <a:pt x="317694" y="81731"/>
                    <a:pt x="267200" y="86395"/>
                  </a:cubicBezTo>
                  <a:cubicBezTo>
                    <a:pt x="248869" y="88114"/>
                    <a:pt x="231437" y="99735"/>
                    <a:pt x="213105" y="101372"/>
                  </a:cubicBezTo>
                  <a:cubicBezTo>
                    <a:pt x="137242" y="108083"/>
                    <a:pt x="73490" y="138853"/>
                    <a:pt x="20132" y="192539"/>
                  </a:cubicBezTo>
                  <a:cubicBezTo>
                    <a:pt x="14649" y="202769"/>
                    <a:pt x="3273" y="208743"/>
                    <a:pt x="0" y="220691"/>
                  </a:cubicBezTo>
                  <a:cubicBezTo>
                    <a:pt x="9084" y="224947"/>
                    <a:pt x="18413" y="226747"/>
                    <a:pt x="28316" y="225929"/>
                  </a:cubicBezTo>
                  <a:cubicBezTo>
                    <a:pt x="49512" y="231248"/>
                    <a:pt x="70626" y="236486"/>
                    <a:pt x="91822" y="241805"/>
                  </a:cubicBezTo>
                  <a:lnTo>
                    <a:pt x="91822" y="241805"/>
                  </a:lnTo>
                  <a:cubicBezTo>
                    <a:pt x="174396" y="263574"/>
                    <a:pt x="254597" y="292217"/>
                    <a:pt x="333243" y="325116"/>
                  </a:cubicBezTo>
                  <a:cubicBezTo>
                    <a:pt x="527117" y="406217"/>
                    <a:pt x="721972" y="484618"/>
                    <a:pt x="923948" y="543868"/>
                  </a:cubicBezTo>
                  <a:cubicBezTo>
                    <a:pt x="1064054" y="584951"/>
                    <a:pt x="1205306" y="621205"/>
                    <a:pt x="1349504" y="645102"/>
                  </a:cubicBezTo>
                  <a:cubicBezTo>
                    <a:pt x="1492392" y="668835"/>
                    <a:pt x="1637081" y="676773"/>
                    <a:pt x="1780952" y="692322"/>
                  </a:cubicBezTo>
                  <a:cubicBezTo>
                    <a:pt x="1901172" y="705334"/>
                    <a:pt x="2020818" y="722274"/>
                    <a:pt x="2137928" y="753209"/>
                  </a:cubicBezTo>
                  <a:cubicBezTo>
                    <a:pt x="2198079" y="769167"/>
                    <a:pt x="2257575" y="787499"/>
                    <a:pt x="2307332" y="827518"/>
                  </a:cubicBezTo>
                  <a:cubicBezTo>
                    <a:pt x="2320672" y="827927"/>
                    <a:pt x="2322718" y="816961"/>
                    <a:pt x="2325664" y="808204"/>
                  </a:cubicBezTo>
                  <a:cubicBezTo>
                    <a:pt x="2347760" y="741997"/>
                    <a:pt x="2348497" y="675709"/>
                    <a:pt x="2324027" y="609420"/>
                  </a:cubicBezTo>
                  <a:close/>
                </a:path>
              </a:pathLst>
            </a:custGeom>
            <a:solidFill>
              <a:srgbClr val="79462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77">
              <a:extLst>
                <a:ext uri="{FF2B5EF4-FFF2-40B4-BE49-F238E27FC236}">
                  <a16:creationId xmlns:a16="http://schemas.microsoft.com/office/drawing/2014/main" id="{C01E7D35-9108-4ADA-8120-99A1A4D6B468}"/>
                </a:ext>
              </a:extLst>
            </p:cNvPr>
            <p:cNvSpPr/>
            <p:nvPr/>
          </p:nvSpPr>
          <p:spPr>
            <a:xfrm>
              <a:off x="5548995" y="3982268"/>
              <a:ext cx="2290234" cy="758916"/>
            </a:xfrm>
            <a:custGeom>
              <a:avLst/>
              <a:gdLst>
                <a:gd name="connsiteX0" fmla="*/ 0 w 2290235"/>
                <a:gd name="connsiteY0" fmla="*/ 172467 h 758916"/>
                <a:gd name="connsiteX1" fmla="*/ 125948 w 2290235"/>
                <a:gd name="connsiteY1" fmla="*/ 107488 h 758916"/>
                <a:gd name="connsiteX2" fmla="*/ 255825 w 2290235"/>
                <a:gd name="connsiteY2" fmla="*/ 79418 h 758916"/>
                <a:gd name="connsiteX3" fmla="*/ 342818 w 2290235"/>
                <a:gd name="connsiteY3" fmla="*/ 40790 h 758916"/>
                <a:gd name="connsiteX4" fmla="*/ 613292 w 2290235"/>
                <a:gd name="connsiteY4" fmla="*/ 29169 h 758916"/>
                <a:gd name="connsiteX5" fmla="*/ 682936 w 2290235"/>
                <a:gd name="connsiteY5" fmla="*/ 75162 h 758916"/>
                <a:gd name="connsiteX6" fmla="*/ 718044 w 2290235"/>
                <a:gd name="connsiteY6" fmla="*/ 81791 h 758916"/>
                <a:gd name="connsiteX7" fmla="*/ 902261 w 2290235"/>
                <a:gd name="connsiteY7" fmla="*/ 66323 h 758916"/>
                <a:gd name="connsiteX8" fmla="*/ 926812 w 2290235"/>
                <a:gd name="connsiteY8" fmla="*/ 63541 h 758916"/>
                <a:gd name="connsiteX9" fmla="*/ 1225029 w 2290235"/>
                <a:gd name="connsiteY9" fmla="*/ 130321 h 758916"/>
                <a:gd name="connsiteX10" fmla="*/ 1251217 w 2290235"/>
                <a:gd name="connsiteY10" fmla="*/ 135149 h 758916"/>
                <a:gd name="connsiteX11" fmla="*/ 1395251 w 2290235"/>
                <a:gd name="connsiteY11" fmla="*/ 80972 h 758916"/>
                <a:gd name="connsiteX12" fmla="*/ 1655822 w 2290235"/>
                <a:gd name="connsiteY12" fmla="*/ 139896 h 758916"/>
                <a:gd name="connsiteX13" fmla="*/ 1745844 w 2290235"/>
                <a:gd name="connsiteY13" fmla="*/ 277710 h 758916"/>
                <a:gd name="connsiteX14" fmla="*/ 1760165 w 2290235"/>
                <a:gd name="connsiteY14" fmla="*/ 290477 h 758916"/>
                <a:gd name="connsiteX15" fmla="*/ 1861890 w 2290235"/>
                <a:gd name="connsiteY15" fmla="*/ 326486 h 758916"/>
                <a:gd name="connsiteX16" fmla="*/ 1952484 w 2290235"/>
                <a:gd name="connsiteY16" fmla="*/ 353165 h 758916"/>
                <a:gd name="connsiteX17" fmla="*/ 2042342 w 2290235"/>
                <a:gd name="connsiteY17" fmla="*/ 386064 h 758916"/>
                <a:gd name="connsiteX18" fmla="*/ 2144148 w 2290235"/>
                <a:gd name="connsiteY18" fmla="*/ 439094 h 758916"/>
                <a:gd name="connsiteX19" fmla="*/ 2288264 w 2290235"/>
                <a:gd name="connsiteY19" fmla="*/ 676342 h 758916"/>
                <a:gd name="connsiteX20" fmla="*/ 2284418 w 2290235"/>
                <a:gd name="connsiteY20" fmla="*/ 758916 h 758916"/>
                <a:gd name="connsiteX21" fmla="*/ 2277625 w 2290235"/>
                <a:gd name="connsiteY21" fmla="*/ 719634 h 758916"/>
                <a:gd name="connsiteX22" fmla="*/ 2195051 w 2290235"/>
                <a:gd name="connsiteY22" fmla="*/ 557268 h 758916"/>
                <a:gd name="connsiteX23" fmla="*/ 2051753 w 2290235"/>
                <a:gd name="connsiteY23" fmla="*/ 456935 h 758916"/>
                <a:gd name="connsiteX24" fmla="*/ 2000032 w 2290235"/>
                <a:gd name="connsiteY24" fmla="*/ 429929 h 758916"/>
                <a:gd name="connsiteX25" fmla="*/ 1898471 w 2290235"/>
                <a:gd name="connsiteY25" fmla="*/ 408323 h 758916"/>
                <a:gd name="connsiteX26" fmla="*/ 1871874 w 2290235"/>
                <a:gd name="connsiteY26" fmla="*/ 397521 h 758916"/>
                <a:gd name="connsiteX27" fmla="*/ 1759920 w 2290235"/>
                <a:gd name="connsiteY27" fmla="*/ 352837 h 758916"/>
                <a:gd name="connsiteX28" fmla="*/ 1735942 w 2290235"/>
                <a:gd name="connsiteY28" fmla="*/ 333278 h 758916"/>
                <a:gd name="connsiteX29" fmla="*/ 1515389 w 2290235"/>
                <a:gd name="connsiteY29" fmla="*/ 137195 h 758916"/>
                <a:gd name="connsiteX30" fmla="*/ 1308421 w 2290235"/>
                <a:gd name="connsiteY30" fmla="*/ 174677 h 758916"/>
                <a:gd name="connsiteX31" fmla="*/ 1228875 w 2290235"/>
                <a:gd name="connsiteY31" fmla="*/ 199146 h 758916"/>
                <a:gd name="connsiteX32" fmla="*/ 1215290 w 2290235"/>
                <a:gd name="connsiteY32" fmla="*/ 191371 h 758916"/>
                <a:gd name="connsiteX33" fmla="*/ 977797 w 2290235"/>
                <a:gd name="connsiteY33" fmla="*/ 109779 h 758916"/>
                <a:gd name="connsiteX34" fmla="*/ 949399 w 2290235"/>
                <a:gd name="connsiteY34" fmla="*/ 116326 h 758916"/>
                <a:gd name="connsiteX35" fmla="*/ 853977 w 2290235"/>
                <a:gd name="connsiteY35" fmla="*/ 119682 h 758916"/>
                <a:gd name="connsiteX36" fmla="*/ 708960 w 2290235"/>
                <a:gd name="connsiteY36" fmla="*/ 142433 h 758916"/>
                <a:gd name="connsiteX37" fmla="*/ 677043 w 2290235"/>
                <a:gd name="connsiteY37" fmla="*/ 137768 h 758916"/>
                <a:gd name="connsiteX38" fmla="*/ 532436 w 2290235"/>
                <a:gd name="connsiteY38" fmla="*/ 66405 h 758916"/>
                <a:gd name="connsiteX39" fmla="*/ 311720 w 2290235"/>
                <a:gd name="connsiteY39" fmla="*/ 115590 h 758916"/>
                <a:gd name="connsiteX40" fmla="*/ 265563 w 2290235"/>
                <a:gd name="connsiteY40" fmla="*/ 136704 h 758916"/>
                <a:gd name="connsiteX41" fmla="*/ 155983 w 2290235"/>
                <a:gd name="connsiteY41" fmla="*/ 161501 h 758916"/>
                <a:gd name="connsiteX42" fmla="*/ 86584 w 2290235"/>
                <a:gd name="connsiteY42" fmla="*/ 175495 h 758916"/>
                <a:gd name="connsiteX43" fmla="*/ 63424 w 2290235"/>
                <a:gd name="connsiteY43" fmla="*/ 188343 h 758916"/>
                <a:gd name="connsiteX44" fmla="*/ 0 w 2290235"/>
                <a:gd name="connsiteY44" fmla="*/ 172467 h 75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290235" h="758916">
                  <a:moveTo>
                    <a:pt x="0" y="172467"/>
                  </a:moveTo>
                  <a:cubicBezTo>
                    <a:pt x="33308" y="134003"/>
                    <a:pt x="78564" y="114690"/>
                    <a:pt x="125948" y="107488"/>
                  </a:cubicBezTo>
                  <a:cubicBezTo>
                    <a:pt x="170304" y="100777"/>
                    <a:pt x="211551" y="79172"/>
                    <a:pt x="255825" y="79418"/>
                  </a:cubicBezTo>
                  <a:cubicBezTo>
                    <a:pt x="292815" y="79581"/>
                    <a:pt x="315321" y="56421"/>
                    <a:pt x="342818" y="40790"/>
                  </a:cubicBezTo>
                  <a:cubicBezTo>
                    <a:pt x="431121" y="-9458"/>
                    <a:pt x="521061" y="-13223"/>
                    <a:pt x="613292" y="29169"/>
                  </a:cubicBezTo>
                  <a:cubicBezTo>
                    <a:pt x="638907" y="40954"/>
                    <a:pt x="661985" y="56421"/>
                    <a:pt x="682936" y="75162"/>
                  </a:cubicBezTo>
                  <a:cubicBezTo>
                    <a:pt x="693084" y="84164"/>
                    <a:pt x="702331" y="88747"/>
                    <a:pt x="718044" y="81791"/>
                  </a:cubicBezTo>
                  <a:cubicBezTo>
                    <a:pt x="777213" y="55357"/>
                    <a:pt x="839246" y="51838"/>
                    <a:pt x="902261" y="66323"/>
                  </a:cubicBezTo>
                  <a:cubicBezTo>
                    <a:pt x="911017" y="68369"/>
                    <a:pt x="918710" y="66078"/>
                    <a:pt x="926812" y="63541"/>
                  </a:cubicBezTo>
                  <a:cubicBezTo>
                    <a:pt x="1039175" y="27860"/>
                    <a:pt x="1138526" y="51183"/>
                    <a:pt x="1225029" y="130321"/>
                  </a:cubicBezTo>
                  <a:cubicBezTo>
                    <a:pt x="1233867" y="138422"/>
                    <a:pt x="1240905" y="136949"/>
                    <a:pt x="1251217" y="135149"/>
                  </a:cubicBezTo>
                  <a:cubicBezTo>
                    <a:pt x="1302938" y="126392"/>
                    <a:pt x="1345248" y="93248"/>
                    <a:pt x="1395251" y="80972"/>
                  </a:cubicBezTo>
                  <a:cubicBezTo>
                    <a:pt x="1491656" y="57485"/>
                    <a:pt x="1578895" y="75653"/>
                    <a:pt x="1655822" y="139896"/>
                  </a:cubicBezTo>
                  <a:cubicBezTo>
                    <a:pt x="1700015" y="176804"/>
                    <a:pt x="1730049" y="222470"/>
                    <a:pt x="1745844" y="277710"/>
                  </a:cubicBezTo>
                  <a:cubicBezTo>
                    <a:pt x="1747890" y="284749"/>
                    <a:pt x="1751327" y="289577"/>
                    <a:pt x="1760165" y="290477"/>
                  </a:cubicBezTo>
                  <a:cubicBezTo>
                    <a:pt x="1796910" y="294242"/>
                    <a:pt x="1831855" y="306108"/>
                    <a:pt x="1861890" y="326486"/>
                  </a:cubicBezTo>
                  <a:cubicBezTo>
                    <a:pt x="1890124" y="345717"/>
                    <a:pt x="1921468" y="347354"/>
                    <a:pt x="1952484" y="353165"/>
                  </a:cubicBezTo>
                  <a:cubicBezTo>
                    <a:pt x="1984319" y="359139"/>
                    <a:pt x="2013862" y="370841"/>
                    <a:pt x="2042342" y="386064"/>
                  </a:cubicBezTo>
                  <a:cubicBezTo>
                    <a:pt x="2076141" y="404068"/>
                    <a:pt x="2114604" y="413479"/>
                    <a:pt x="2144148" y="439094"/>
                  </a:cubicBezTo>
                  <a:cubicBezTo>
                    <a:pt x="2217311" y="502682"/>
                    <a:pt x="2275825" y="575027"/>
                    <a:pt x="2288264" y="676342"/>
                  </a:cubicBezTo>
                  <a:cubicBezTo>
                    <a:pt x="2291538" y="703185"/>
                    <a:pt x="2291047" y="728472"/>
                    <a:pt x="2284418" y="758916"/>
                  </a:cubicBezTo>
                  <a:cubicBezTo>
                    <a:pt x="2275661" y="743940"/>
                    <a:pt x="2279590" y="731091"/>
                    <a:pt x="2277625" y="719634"/>
                  </a:cubicBezTo>
                  <a:cubicBezTo>
                    <a:pt x="2267068" y="656701"/>
                    <a:pt x="2232696" y="606289"/>
                    <a:pt x="2195051" y="557268"/>
                  </a:cubicBezTo>
                  <a:cubicBezTo>
                    <a:pt x="2157733" y="508738"/>
                    <a:pt x="2110104" y="475921"/>
                    <a:pt x="2051753" y="456935"/>
                  </a:cubicBezTo>
                  <a:cubicBezTo>
                    <a:pt x="2033749" y="451042"/>
                    <a:pt x="2018527" y="436967"/>
                    <a:pt x="2000032" y="429929"/>
                  </a:cubicBezTo>
                  <a:cubicBezTo>
                    <a:pt x="1967133" y="417407"/>
                    <a:pt x="1933661" y="408569"/>
                    <a:pt x="1898471" y="408323"/>
                  </a:cubicBezTo>
                  <a:cubicBezTo>
                    <a:pt x="1887505" y="408241"/>
                    <a:pt x="1880140" y="402431"/>
                    <a:pt x="1871874" y="397521"/>
                  </a:cubicBezTo>
                  <a:cubicBezTo>
                    <a:pt x="1836929" y="376652"/>
                    <a:pt x="1801248" y="357911"/>
                    <a:pt x="1759920" y="352837"/>
                  </a:cubicBezTo>
                  <a:cubicBezTo>
                    <a:pt x="1748463" y="351446"/>
                    <a:pt x="1740525" y="346290"/>
                    <a:pt x="1735942" y="333278"/>
                  </a:cubicBezTo>
                  <a:cubicBezTo>
                    <a:pt x="1698623" y="227544"/>
                    <a:pt x="1626443" y="160764"/>
                    <a:pt x="1515389" y="137195"/>
                  </a:cubicBezTo>
                  <a:cubicBezTo>
                    <a:pt x="1440998" y="121400"/>
                    <a:pt x="1373237" y="138668"/>
                    <a:pt x="1308421" y="174677"/>
                  </a:cubicBezTo>
                  <a:cubicBezTo>
                    <a:pt x="1283788" y="188343"/>
                    <a:pt x="1254736" y="188753"/>
                    <a:pt x="1228875" y="199146"/>
                  </a:cubicBezTo>
                  <a:cubicBezTo>
                    <a:pt x="1222164" y="201847"/>
                    <a:pt x="1218973" y="195136"/>
                    <a:pt x="1215290" y="191371"/>
                  </a:cubicBezTo>
                  <a:cubicBezTo>
                    <a:pt x="1149410" y="125410"/>
                    <a:pt x="1068719" y="102578"/>
                    <a:pt x="977797" y="109779"/>
                  </a:cubicBezTo>
                  <a:cubicBezTo>
                    <a:pt x="968222" y="110516"/>
                    <a:pt x="958320" y="112726"/>
                    <a:pt x="949399" y="116326"/>
                  </a:cubicBezTo>
                  <a:cubicBezTo>
                    <a:pt x="917810" y="129175"/>
                    <a:pt x="886793" y="125165"/>
                    <a:pt x="853977" y="119682"/>
                  </a:cubicBezTo>
                  <a:cubicBezTo>
                    <a:pt x="804137" y="111253"/>
                    <a:pt x="755280" y="122791"/>
                    <a:pt x="708960" y="142433"/>
                  </a:cubicBezTo>
                  <a:cubicBezTo>
                    <a:pt x="696193" y="147834"/>
                    <a:pt x="687846" y="146770"/>
                    <a:pt x="677043" y="137768"/>
                  </a:cubicBezTo>
                  <a:cubicBezTo>
                    <a:pt x="634733" y="102332"/>
                    <a:pt x="588086" y="74835"/>
                    <a:pt x="532436" y="66405"/>
                  </a:cubicBezTo>
                  <a:cubicBezTo>
                    <a:pt x="452644" y="54375"/>
                    <a:pt x="377926" y="66896"/>
                    <a:pt x="311720" y="115590"/>
                  </a:cubicBezTo>
                  <a:cubicBezTo>
                    <a:pt x="297562" y="125983"/>
                    <a:pt x="284222" y="136213"/>
                    <a:pt x="265563" y="136704"/>
                  </a:cubicBezTo>
                  <a:cubicBezTo>
                    <a:pt x="227427" y="137522"/>
                    <a:pt x="192728" y="154299"/>
                    <a:pt x="155983" y="161501"/>
                  </a:cubicBezTo>
                  <a:cubicBezTo>
                    <a:pt x="132823" y="166002"/>
                    <a:pt x="109171" y="167802"/>
                    <a:pt x="86584" y="175495"/>
                  </a:cubicBezTo>
                  <a:cubicBezTo>
                    <a:pt x="78073" y="178441"/>
                    <a:pt x="68744" y="179751"/>
                    <a:pt x="63424" y="188343"/>
                  </a:cubicBezTo>
                  <a:cubicBezTo>
                    <a:pt x="42310" y="183106"/>
                    <a:pt x="21114" y="177786"/>
                    <a:pt x="0" y="172467"/>
                  </a:cubicBezTo>
                  <a:close/>
                </a:path>
              </a:pathLst>
            </a:custGeom>
            <a:solidFill>
              <a:srgbClr val="A15B2C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78">
              <a:extLst>
                <a:ext uri="{FF2B5EF4-FFF2-40B4-BE49-F238E27FC236}">
                  <a16:creationId xmlns:a16="http://schemas.microsoft.com/office/drawing/2014/main" id="{4AA44659-4153-4865-A0E3-7F833E68B097}"/>
                </a:ext>
              </a:extLst>
            </p:cNvPr>
            <p:cNvSpPr/>
            <p:nvPr/>
          </p:nvSpPr>
          <p:spPr>
            <a:xfrm>
              <a:off x="2671225" y="3428437"/>
              <a:ext cx="6849572" cy="3428362"/>
            </a:xfrm>
            <a:custGeom>
              <a:avLst/>
              <a:gdLst>
                <a:gd name="connsiteX0" fmla="*/ 6847555 w 6849572"/>
                <a:gd name="connsiteY0" fmla="*/ 124465 h 3428362"/>
                <a:gd name="connsiteX1" fmla="*/ 6835443 w 6849572"/>
                <a:gd name="connsiteY1" fmla="*/ 76181 h 3428362"/>
                <a:gd name="connsiteX2" fmla="*/ 6737647 w 6849572"/>
                <a:gd name="connsiteY2" fmla="*/ 1954 h 3428362"/>
                <a:gd name="connsiteX3" fmla="*/ 6674959 w 6849572"/>
                <a:gd name="connsiteY3" fmla="*/ 2036 h 3428362"/>
                <a:gd name="connsiteX4" fmla="*/ 6581582 w 6849572"/>
                <a:gd name="connsiteY4" fmla="*/ 38863 h 3428362"/>
                <a:gd name="connsiteX5" fmla="*/ 6565951 w 6849572"/>
                <a:gd name="connsiteY5" fmla="*/ 27406 h 3428362"/>
                <a:gd name="connsiteX6" fmla="*/ 6566687 w 6849572"/>
                <a:gd name="connsiteY6" fmla="*/ 25442 h 3428362"/>
                <a:gd name="connsiteX7" fmla="*/ 6564723 w 6849572"/>
                <a:gd name="connsiteY7" fmla="*/ 22414 h 3428362"/>
                <a:gd name="connsiteX8" fmla="*/ 6553594 w 6849572"/>
                <a:gd name="connsiteY8" fmla="*/ 40745 h 3428362"/>
                <a:gd name="connsiteX9" fmla="*/ 6541154 w 6849572"/>
                <a:gd name="connsiteY9" fmla="*/ 61614 h 3428362"/>
                <a:gd name="connsiteX10" fmla="*/ 6338933 w 6849572"/>
                <a:gd name="connsiteY10" fmla="*/ 276356 h 3428362"/>
                <a:gd name="connsiteX11" fmla="*/ 6059212 w 6849572"/>
                <a:gd name="connsiteY11" fmla="*/ 705349 h 3428362"/>
                <a:gd name="connsiteX12" fmla="*/ 5716066 w 6849572"/>
                <a:gd name="connsiteY12" fmla="*/ 1260945 h 3428362"/>
                <a:gd name="connsiteX13" fmla="*/ 5513682 w 6849572"/>
                <a:gd name="connsiteY13" fmla="*/ 1507195 h 3428362"/>
                <a:gd name="connsiteX14" fmla="*/ 5331920 w 6849572"/>
                <a:gd name="connsiteY14" fmla="*/ 1659086 h 3428362"/>
                <a:gd name="connsiteX15" fmla="*/ 5071103 w 6849572"/>
                <a:gd name="connsiteY15" fmla="*/ 1802302 h 3428362"/>
                <a:gd name="connsiteX16" fmla="*/ 5055064 w 6849572"/>
                <a:gd name="connsiteY16" fmla="*/ 1814005 h 3428362"/>
                <a:gd name="connsiteX17" fmla="*/ 4980100 w 6849572"/>
                <a:gd name="connsiteY17" fmla="*/ 1874483 h 3428362"/>
                <a:gd name="connsiteX18" fmla="*/ 4623943 w 6849572"/>
                <a:gd name="connsiteY18" fmla="*/ 1976043 h 3428362"/>
                <a:gd name="connsiteX19" fmla="*/ 4397497 w 6849572"/>
                <a:gd name="connsiteY19" fmla="*/ 1969251 h 3428362"/>
                <a:gd name="connsiteX20" fmla="*/ 3964576 w 6849572"/>
                <a:gd name="connsiteY20" fmla="*/ 1887822 h 3428362"/>
                <a:gd name="connsiteX21" fmla="*/ 3480342 w 6849572"/>
                <a:gd name="connsiteY21" fmla="*/ 1773004 h 3428362"/>
                <a:gd name="connsiteX22" fmla="*/ 3381318 w 6849572"/>
                <a:gd name="connsiteY22" fmla="*/ 1755573 h 3428362"/>
                <a:gd name="connsiteX23" fmla="*/ 3390402 w 6849572"/>
                <a:gd name="connsiteY23" fmla="*/ 1755736 h 3428362"/>
                <a:gd name="connsiteX24" fmla="*/ 3411107 w 6849572"/>
                <a:gd name="connsiteY24" fmla="*/ 1752790 h 3428362"/>
                <a:gd name="connsiteX25" fmla="*/ 3423710 w 6849572"/>
                <a:gd name="connsiteY25" fmla="*/ 1752381 h 3428362"/>
                <a:gd name="connsiteX26" fmla="*/ 3454399 w 6849572"/>
                <a:gd name="connsiteY26" fmla="*/ 1755327 h 3428362"/>
                <a:gd name="connsiteX27" fmla="*/ 3584849 w 6849572"/>
                <a:gd name="connsiteY27" fmla="*/ 1763838 h 3428362"/>
                <a:gd name="connsiteX28" fmla="*/ 3597288 w 6849572"/>
                <a:gd name="connsiteY28" fmla="*/ 1763920 h 3428362"/>
                <a:gd name="connsiteX29" fmla="*/ 3631005 w 6849572"/>
                <a:gd name="connsiteY29" fmla="*/ 1768094 h 3428362"/>
                <a:gd name="connsiteX30" fmla="*/ 3666114 w 6849572"/>
                <a:gd name="connsiteY30" fmla="*/ 1772922 h 3428362"/>
                <a:gd name="connsiteX31" fmla="*/ 3945917 w 6849572"/>
                <a:gd name="connsiteY31" fmla="*/ 1819652 h 3428362"/>
                <a:gd name="connsiteX32" fmla="*/ 4348477 w 6849572"/>
                <a:gd name="connsiteY32" fmla="*/ 1891096 h 3428362"/>
                <a:gd name="connsiteX33" fmla="*/ 4593990 w 6849572"/>
                <a:gd name="connsiteY33" fmla="*/ 1910737 h 3428362"/>
                <a:gd name="connsiteX34" fmla="*/ 4760611 w 6849572"/>
                <a:gd name="connsiteY34" fmla="*/ 1898625 h 3428362"/>
                <a:gd name="connsiteX35" fmla="*/ 4968152 w 6849572"/>
                <a:gd name="connsiteY35" fmla="*/ 1844284 h 3428362"/>
                <a:gd name="connsiteX36" fmla="*/ 5028057 w 6849572"/>
                <a:gd name="connsiteY36" fmla="*/ 1816378 h 3428362"/>
                <a:gd name="connsiteX37" fmla="*/ 5085589 w 6849572"/>
                <a:gd name="connsiteY37" fmla="*/ 1780124 h 3428362"/>
                <a:gd name="connsiteX38" fmla="*/ 5107194 w 6849572"/>
                <a:gd name="connsiteY38" fmla="*/ 1757373 h 3428362"/>
                <a:gd name="connsiteX39" fmla="*/ 5224467 w 6849572"/>
                <a:gd name="connsiteY39" fmla="*/ 1503185 h 3428362"/>
                <a:gd name="connsiteX40" fmla="*/ 5224140 w 6849572"/>
                <a:gd name="connsiteY40" fmla="*/ 1473887 h 3428362"/>
                <a:gd name="connsiteX41" fmla="*/ 5138128 w 6849572"/>
                <a:gd name="connsiteY41" fmla="*/ 1310621 h 3428362"/>
                <a:gd name="connsiteX42" fmla="*/ 4994503 w 6849572"/>
                <a:gd name="connsiteY42" fmla="*/ 1252680 h 3428362"/>
                <a:gd name="connsiteX43" fmla="*/ 4509370 w 6849572"/>
                <a:gd name="connsiteY43" fmla="*/ 1178044 h 3428362"/>
                <a:gd name="connsiteX44" fmla="*/ 4219418 w 6849572"/>
                <a:gd name="connsiteY44" fmla="*/ 1145800 h 3428362"/>
                <a:gd name="connsiteX45" fmla="*/ 3745578 w 6849572"/>
                <a:gd name="connsiteY45" fmla="*/ 1033109 h 3428362"/>
                <a:gd name="connsiteX46" fmla="*/ 3470276 w 6849572"/>
                <a:gd name="connsiteY46" fmla="*/ 938669 h 3428362"/>
                <a:gd name="connsiteX47" fmla="*/ 3312575 w 6849572"/>
                <a:gd name="connsiteY47" fmla="*/ 876553 h 3428362"/>
                <a:gd name="connsiteX48" fmla="*/ 3169768 w 6849572"/>
                <a:gd name="connsiteY48" fmla="*/ 817549 h 3428362"/>
                <a:gd name="connsiteX49" fmla="*/ 2636841 w 6849572"/>
                <a:gd name="connsiteY49" fmla="*/ 587748 h 3428362"/>
                <a:gd name="connsiteX50" fmla="*/ 2470710 w 6849572"/>
                <a:gd name="connsiteY50" fmla="*/ 514995 h 3428362"/>
                <a:gd name="connsiteX51" fmla="*/ 2460726 w 6849572"/>
                <a:gd name="connsiteY51" fmla="*/ 512212 h 3428362"/>
                <a:gd name="connsiteX52" fmla="*/ 2041308 w 6849572"/>
                <a:gd name="connsiteY52" fmla="*/ 373906 h 3428362"/>
                <a:gd name="connsiteX53" fmla="*/ 1784747 w 6849572"/>
                <a:gd name="connsiteY53" fmla="*/ 325459 h 3428362"/>
                <a:gd name="connsiteX54" fmla="*/ 1632692 w 6849572"/>
                <a:gd name="connsiteY54" fmla="*/ 312119 h 3428362"/>
                <a:gd name="connsiteX55" fmla="*/ 1357145 w 6849572"/>
                <a:gd name="connsiteY55" fmla="*/ 323985 h 3428362"/>
                <a:gd name="connsiteX56" fmla="*/ 1181930 w 6849572"/>
                <a:gd name="connsiteY56" fmla="*/ 363922 h 3428362"/>
                <a:gd name="connsiteX57" fmla="*/ 754901 w 6849572"/>
                <a:gd name="connsiteY57" fmla="*/ 553622 h 3428362"/>
                <a:gd name="connsiteX58" fmla="*/ 380657 w 6849572"/>
                <a:gd name="connsiteY58" fmla="*/ 900041 h 3428362"/>
                <a:gd name="connsiteX59" fmla="*/ 104209 w 6849572"/>
                <a:gd name="connsiteY59" fmla="*/ 1436815 h 3428362"/>
                <a:gd name="connsiteX60" fmla="*/ 15906 w 6849572"/>
                <a:gd name="connsiteY60" fmla="*/ 1978580 h 3428362"/>
                <a:gd name="connsiteX61" fmla="*/ 6495 w 6849572"/>
                <a:gd name="connsiteY61" fmla="*/ 2200524 h 3428362"/>
                <a:gd name="connsiteX62" fmla="*/ 2812 w 6849572"/>
                <a:gd name="connsiteY62" fmla="*/ 2218529 h 3428362"/>
                <a:gd name="connsiteX63" fmla="*/ 2321 w 6849572"/>
                <a:gd name="connsiteY63" fmla="*/ 2260184 h 3428362"/>
                <a:gd name="connsiteX64" fmla="*/ 766 w 6849572"/>
                <a:gd name="connsiteY64" fmla="*/ 2353724 h 3428362"/>
                <a:gd name="connsiteX65" fmla="*/ 2239 w 6849572"/>
                <a:gd name="connsiteY65" fmla="*/ 2491130 h 3428362"/>
                <a:gd name="connsiteX66" fmla="*/ 2730 w 6849572"/>
                <a:gd name="connsiteY66" fmla="*/ 2537123 h 3428362"/>
                <a:gd name="connsiteX67" fmla="*/ 4613 w 6849572"/>
                <a:gd name="connsiteY67" fmla="*/ 2561756 h 3428362"/>
                <a:gd name="connsiteX68" fmla="*/ 6413 w 6849572"/>
                <a:gd name="connsiteY68" fmla="*/ 2667735 h 3428362"/>
                <a:gd name="connsiteX69" fmla="*/ 6986 w 6849572"/>
                <a:gd name="connsiteY69" fmla="*/ 2692696 h 3428362"/>
                <a:gd name="connsiteX70" fmla="*/ 8868 w 6849572"/>
                <a:gd name="connsiteY70" fmla="*/ 2715120 h 3428362"/>
                <a:gd name="connsiteX71" fmla="*/ 10587 w 6849572"/>
                <a:gd name="connsiteY71" fmla="*/ 2781245 h 3428362"/>
                <a:gd name="connsiteX72" fmla="*/ 11160 w 6849572"/>
                <a:gd name="connsiteY72" fmla="*/ 2801950 h 3428362"/>
                <a:gd name="connsiteX73" fmla="*/ 14842 w 6849572"/>
                <a:gd name="connsiteY73" fmla="*/ 2873803 h 3428362"/>
                <a:gd name="connsiteX74" fmla="*/ 15333 w 6849572"/>
                <a:gd name="connsiteY74" fmla="*/ 2890252 h 3428362"/>
                <a:gd name="connsiteX75" fmla="*/ 19016 w 6849572"/>
                <a:gd name="connsiteY75" fmla="*/ 2949421 h 3428362"/>
                <a:gd name="connsiteX76" fmla="*/ 19507 w 6849572"/>
                <a:gd name="connsiteY76" fmla="*/ 2965952 h 3428362"/>
                <a:gd name="connsiteX77" fmla="*/ 23108 w 6849572"/>
                <a:gd name="connsiteY77" fmla="*/ 3020865 h 3428362"/>
                <a:gd name="connsiteX78" fmla="*/ 23763 w 6849572"/>
                <a:gd name="connsiteY78" fmla="*/ 3041489 h 3428362"/>
                <a:gd name="connsiteX79" fmla="*/ 27445 w 6849572"/>
                <a:gd name="connsiteY79" fmla="*/ 3088136 h 3428362"/>
                <a:gd name="connsiteX80" fmla="*/ 27936 w 6849572"/>
                <a:gd name="connsiteY80" fmla="*/ 3100493 h 3428362"/>
                <a:gd name="connsiteX81" fmla="*/ 31537 w 6849572"/>
                <a:gd name="connsiteY81" fmla="*/ 3151151 h 3428362"/>
                <a:gd name="connsiteX82" fmla="*/ 32110 w 6849572"/>
                <a:gd name="connsiteY82" fmla="*/ 3163508 h 3428362"/>
                <a:gd name="connsiteX83" fmla="*/ 35957 w 6849572"/>
                <a:gd name="connsiteY83" fmla="*/ 3210074 h 3428362"/>
                <a:gd name="connsiteX84" fmla="*/ 36366 w 6849572"/>
                <a:gd name="connsiteY84" fmla="*/ 3222268 h 3428362"/>
                <a:gd name="connsiteX85" fmla="*/ 39967 w 6849572"/>
                <a:gd name="connsiteY85" fmla="*/ 3264660 h 3428362"/>
                <a:gd name="connsiteX86" fmla="*/ 40539 w 6849572"/>
                <a:gd name="connsiteY86" fmla="*/ 3276935 h 3428362"/>
                <a:gd name="connsiteX87" fmla="*/ 43977 w 6849572"/>
                <a:gd name="connsiteY87" fmla="*/ 3310898 h 3428362"/>
                <a:gd name="connsiteX88" fmla="*/ 44631 w 6849572"/>
                <a:gd name="connsiteY88" fmla="*/ 3323420 h 3428362"/>
                <a:gd name="connsiteX89" fmla="*/ 48232 w 6849572"/>
                <a:gd name="connsiteY89" fmla="*/ 3357137 h 3428362"/>
                <a:gd name="connsiteX90" fmla="*/ 48887 w 6849572"/>
                <a:gd name="connsiteY90" fmla="*/ 3369494 h 3428362"/>
                <a:gd name="connsiteX91" fmla="*/ 50933 w 6849572"/>
                <a:gd name="connsiteY91" fmla="*/ 3388808 h 3428362"/>
                <a:gd name="connsiteX92" fmla="*/ 53634 w 6849572"/>
                <a:gd name="connsiteY92" fmla="*/ 3408121 h 3428362"/>
                <a:gd name="connsiteX93" fmla="*/ 64272 w 6849572"/>
                <a:gd name="connsiteY93" fmla="*/ 3428090 h 3428362"/>
                <a:gd name="connsiteX94" fmla="*/ 83913 w 6849572"/>
                <a:gd name="connsiteY94" fmla="*/ 3412377 h 3428362"/>
                <a:gd name="connsiteX95" fmla="*/ 180809 w 6849572"/>
                <a:gd name="connsiteY95" fmla="*/ 3243791 h 3428362"/>
                <a:gd name="connsiteX96" fmla="*/ 357742 w 6849572"/>
                <a:gd name="connsiteY96" fmla="*/ 2995987 h 3428362"/>
                <a:gd name="connsiteX97" fmla="*/ 500631 w 6849572"/>
                <a:gd name="connsiteY97" fmla="*/ 2851707 h 3428362"/>
                <a:gd name="connsiteX98" fmla="*/ 642129 w 6849572"/>
                <a:gd name="connsiteY98" fmla="*/ 2734515 h 3428362"/>
                <a:gd name="connsiteX99" fmla="*/ 907528 w 6849572"/>
                <a:gd name="connsiteY99" fmla="*/ 2561428 h 3428362"/>
                <a:gd name="connsiteX100" fmla="*/ 1219166 w 6849572"/>
                <a:gd name="connsiteY100" fmla="*/ 2425496 h 3428362"/>
                <a:gd name="connsiteX101" fmla="*/ 1498560 w 6849572"/>
                <a:gd name="connsiteY101" fmla="*/ 2360599 h 3428362"/>
                <a:gd name="connsiteX102" fmla="*/ 1520165 w 6849572"/>
                <a:gd name="connsiteY102" fmla="*/ 2356752 h 3428362"/>
                <a:gd name="connsiteX103" fmla="*/ 1522129 w 6849572"/>
                <a:gd name="connsiteY103" fmla="*/ 2356425 h 3428362"/>
                <a:gd name="connsiteX104" fmla="*/ 1524093 w 6849572"/>
                <a:gd name="connsiteY104" fmla="*/ 2356507 h 3428362"/>
                <a:gd name="connsiteX105" fmla="*/ 1549545 w 6849572"/>
                <a:gd name="connsiteY105" fmla="*/ 2352824 h 3428362"/>
                <a:gd name="connsiteX106" fmla="*/ 1557729 w 6849572"/>
                <a:gd name="connsiteY106" fmla="*/ 2352333 h 3428362"/>
                <a:gd name="connsiteX107" fmla="*/ 1587518 w 6849572"/>
                <a:gd name="connsiteY107" fmla="*/ 2348405 h 3428362"/>
                <a:gd name="connsiteX108" fmla="*/ 1595538 w 6849572"/>
                <a:gd name="connsiteY108" fmla="*/ 2348077 h 3428362"/>
                <a:gd name="connsiteX109" fmla="*/ 1629500 w 6849572"/>
                <a:gd name="connsiteY109" fmla="*/ 2344395 h 3428362"/>
                <a:gd name="connsiteX110" fmla="*/ 1641776 w 6849572"/>
                <a:gd name="connsiteY110" fmla="*/ 2343822 h 3428362"/>
                <a:gd name="connsiteX111" fmla="*/ 1688424 w 6849572"/>
                <a:gd name="connsiteY111" fmla="*/ 2340057 h 3428362"/>
                <a:gd name="connsiteX112" fmla="*/ 1709047 w 6849572"/>
                <a:gd name="connsiteY112" fmla="*/ 2339566 h 3428362"/>
                <a:gd name="connsiteX113" fmla="*/ 1884998 w 6849572"/>
                <a:gd name="connsiteY113" fmla="*/ 2337848 h 3428362"/>
                <a:gd name="connsiteX114" fmla="*/ 1937047 w 6849572"/>
                <a:gd name="connsiteY114" fmla="*/ 2339566 h 3428362"/>
                <a:gd name="connsiteX115" fmla="*/ 1957752 w 6849572"/>
                <a:gd name="connsiteY115" fmla="*/ 2340139 h 3428362"/>
                <a:gd name="connsiteX116" fmla="*/ 2012665 w 6849572"/>
                <a:gd name="connsiteY116" fmla="*/ 2343822 h 3428362"/>
                <a:gd name="connsiteX117" fmla="*/ 2025022 w 6849572"/>
                <a:gd name="connsiteY117" fmla="*/ 2344313 h 3428362"/>
                <a:gd name="connsiteX118" fmla="*/ 2063240 w 6849572"/>
                <a:gd name="connsiteY118" fmla="*/ 2347914 h 3428362"/>
                <a:gd name="connsiteX119" fmla="*/ 2075516 w 6849572"/>
                <a:gd name="connsiteY119" fmla="*/ 2348487 h 3428362"/>
                <a:gd name="connsiteX120" fmla="*/ 2109315 w 6849572"/>
                <a:gd name="connsiteY120" fmla="*/ 2352251 h 3428362"/>
                <a:gd name="connsiteX121" fmla="*/ 2117499 w 6849572"/>
                <a:gd name="connsiteY121" fmla="*/ 2352660 h 3428362"/>
                <a:gd name="connsiteX122" fmla="*/ 2147206 w 6849572"/>
                <a:gd name="connsiteY122" fmla="*/ 2356425 h 3428362"/>
                <a:gd name="connsiteX123" fmla="*/ 2155390 w 6849572"/>
                <a:gd name="connsiteY123" fmla="*/ 2356916 h 3428362"/>
                <a:gd name="connsiteX124" fmla="*/ 2185015 w 6849572"/>
                <a:gd name="connsiteY124" fmla="*/ 2360599 h 3428362"/>
                <a:gd name="connsiteX125" fmla="*/ 2186979 w 6849572"/>
                <a:gd name="connsiteY125" fmla="*/ 2360517 h 3428362"/>
                <a:gd name="connsiteX126" fmla="*/ 2188943 w 6849572"/>
                <a:gd name="connsiteY126" fmla="*/ 2360844 h 3428362"/>
                <a:gd name="connsiteX127" fmla="*/ 2218650 w 6849572"/>
                <a:gd name="connsiteY127" fmla="*/ 2364855 h 3428362"/>
                <a:gd name="connsiteX128" fmla="*/ 2226916 w 6849572"/>
                <a:gd name="connsiteY128" fmla="*/ 2365509 h 3428362"/>
                <a:gd name="connsiteX129" fmla="*/ 2248112 w 6849572"/>
                <a:gd name="connsiteY129" fmla="*/ 2369028 h 3428362"/>
                <a:gd name="connsiteX130" fmla="*/ 2256296 w 6849572"/>
                <a:gd name="connsiteY130" fmla="*/ 2369601 h 3428362"/>
                <a:gd name="connsiteX131" fmla="*/ 2277491 w 6849572"/>
                <a:gd name="connsiteY131" fmla="*/ 2373202 h 3428362"/>
                <a:gd name="connsiteX132" fmla="*/ 2309981 w 6849572"/>
                <a:gd name="connsiteY132" fmla="*/ 2379258 h 3428362"/>
                <a:gd name="connsiteX133" fmla="*/ 2699529 w 6849572"/>
                <a:gd name="connsiteY133" fmla="*/ 2489984 h 3428362"/>
                <a:gd name="connsiteX134" fmla="*/ 3107408 w 6849572"/>
                <a:gd name="connsiteY134" fmla="*/ 2622479 h 3428362"/>
                <a:gd name="connsiteX135" fmla="*/ 3753353 w 6849572"/>
                <a:gd name="connsiteY135" fmla="*/ 2821100 h 3428362"/>
                <a:gd name="connsiteX136" fmla="*/ 3937733 w 6849572"/>
                <a:gd name="connsiteY136" fmla="*/ 2860873 h 3428362"/>
                <a:gd name="connsiteX137" fmla="*/ 3959174 w 6849572"/>
                <a:gd name="connsiteY137" fmla="*/ 2864965 h 3428362"/>
                <a:gd name="connsiteX138" fmla="*/ 4013597 w 6849572"/>
                <a:gd name="connsiteY138" fmla="*/ 2873885 h 3428362"/>
                <a:gd name="connsiteX139" fmla="*/ 4034874 w 6849572"/>
                <a:gd name="connsiteY139" fmla="*/ 2877567 h 3428362"/>
                <a:gd name="connsiteX140" fmla="*/ 4043140 w 6849572"/>
                <a:gd name="connsiteY140" fmla="*/ 2878140 h 3428362"/>
                <a:gd name="connsiteX141" fmla="*/ 4064336 w 6849572"/>
                <a:gd name="connsiteY141" fmla="*/ 2881741 h 3428362"/>
                <a:gd name="connsiteX142" fmla="*/ 4072602 w 6849572"/>
                <a:gd name="connsiteY142" fmla="*/ 2882314 h 3428362"/>
                <a:gd name="connsiteX143" fmla="*/ 4097971 w 6849572"/>
                <a:gd name="connsiteY143" fmla="*/ 2885915 h 3428362"/>
                <a:gd name="connsiteX144" fmla="*/ 4106237 w 6849572"/>
                <a:gd name="connsiteY144" fmla="*/ 2886406 h 3428362"/>
                <a:gd name="connsiteX145" fmla="*/ 4135944 w 6849572"/>
                <a:gd name="connsiteY145" fmla="*/ 2890007 h 3428362"/>
                <a:gd name="connsiteX146" fmla="*/ 4144046 w 6849572"/>
                <a:gd name="connsiteY146" fmla="*/ 2890334 h 3428362"/>
                <a:gd name="connsiteX147" fmla="*/ 4182182 w 6849572"/>
                <a:gd name="connsiteY147" fmla="*/ 2894181 h 3428362"/>
                <a:gd name="connsiteX148" fmla="*/ 4194622 w 6849572"/>
                <a:gd name="connsiteY148" fmla="*/ 2894754 h 3428362"/>
                <a:gd name="connsiteX149" fmla="*/ 4249535 w 6849572"/>
                <a:gd name="connsiteY149" fmla="*/ 2898355 h 3428362"/>
                <a:gd name="connsiteX150" fmla="*/ 4270240 w 6849572"/>
                <a:gd name="connsiteY150" fmla="*/ 2898764 h 3428362"/>
                <a:gd name="connsiteX151" fmla="*/ 4366726 w 6849572"/>
                <a:gd name="connsiteY151" fmla="*/ 2898927 h 3428362"/>
                <a:gd name="connsiteX152" fmla="*/ 4387513 w 6849572"/>
                <a:gd name="connsiteY152" fmla="*/ 2898355 h 3428362"/>
                <a:gd name="connsiteX153" fmla="*/ 4434079 w 6849572"/>
                <a:gd name="connsiteY153" fmla="*/ 2894590 h 3428362"/>
                <a:gd name="connsiteX154" fmla="*/ 4446273 w 6849572"/>
                <a:gd name="connsiteY154" fmla="*/ 2894099 h 3428362"/>
                <a:gd name="connsiteX155" fmla="*/ 4471970 w 6849572"/>
                <a:gd name="connsiteY155" fmla="*/ 2890334 h 3428362"/>
                <a:gd name="connsiteX156" fmla="*/ 4479990 w 6849572"/>
                <a:gd name="connsiteY156" fmla="*/ 2889925 h 3428362"/>
                <a:gd name="connsiteX157" fmla="*/ 4501431 w 6849572"/>
                <a:gd name="connsiteY157" fmla="*/ 2886079 h 3428362"/>
                <a:gd name="connsiteX158" fmla="*/ 4503395 w 6849572"/>
                <a:gd name="connsiteY158" fmla="*/ 2885751 h 3428362"/>
                <a:gd name="connsiteX159" fmla="*/ 4505441 w 6849572"/>
                <a:gd name="connsiteY159" fmla="*/ 2885833 h 3428362"/>
                <a:gd name="connsiteX160" fmla="*/ 4526719 w 6849572"/>
                <a:gd name="connsiteY160" fmla="*/ 2881905 h 3428362"/>
                <a:gd name="connsiteX161" fmla="*/ 4597509 w 6849572"/>
                <a:gd name="connsiteY161" fmla="*/ 2865701 h 3428362"/>
                <a:gd name="connsiteX162" fmla="*/ 4985911 w 6849572"/>
                <a:gd name="connsiteY162" fmla="*/ 2692860 h 3428362"/>
                <a:gd name="connsiteX163" fmla="*/ 5238216 w 6849572"/>
                <a:gd name="connsiteY163" fmla="*/ 2525829 h 3428362"/>
                <a:gd name="connsiteX164" fmla="*/ 5458196 w 6849572"/>
                <a:gd name="connsiteY164" fmla="*/ 2363218 h 3428362"/>
                <a:gd name="connsiteX165" fmla="*/ 5712956 w 6849572"/>
                <a:gd name="connsiteY165" fmla="*/ 2156823 h 3428362"/>
                <a:gd name="connsiteX166" fmla="*/ 5900038 w 6849572"/>
                <a:gd name="connsiteY166" fmla="*/ 1992820 h 3428362"/>
                <a:gd name="connsiteX167" fmla="*/ 6034497 w 6849572"/>
                <a:gd name="connsiteY167" fmla="*/ 1860652 h 3428362"/>
                <a:gd name="connsiteX168" fmla="*/ 6175830 w 6849572"/>
                <a:gd name="connsiteY168" fmla="*/ 1684947 h 3428362"/>
                <a:gd name="connsiteX169" fmla="*/ 6409232 w 6849572"/>
                <a:gd name="connsiteY169" fmla="*/ 1254644 h 3428362"/>
                <a:gd name="connsiteX170" fmla="*/ 6656873 w 6849572"/>
                <a:gd name="connsiteY170" fmla="*/ 723599 h 3428362"/>
                <a:gd name="connsiteX171" fmla="*/ 6785112 w 6849572"/>
                <a:gd name="connsiteY171" fmla="*/ 407951 h 3428362"/>
                <a:gd name="connsiteX172" fmla="*/ 6843708 w 6849572"/>
                <a:gd name="connsiteY172" fmla="*/ 199347 h 3428362"/>
                <a:gd name="connsiteX173" fmla="*/ 6847227 w 6849572"/>
                <a:gd name="connsiteY173" fmla="*/ 177905 h 3428362"/>
                <a:gd name="connsiteX174" fmla="*/ 6847718 w 6849572"/>
                <a:gd name="connsiteY174" fmla="*/ 165711 h 3428362"/>
                <a:gd name="connsiteX175" fmla="*/ 6847555 w 6849572"/>
                <a:gd name="connsiteY175" fmla="*/ 124465 h 3428362"/>
                <a:gd name="connsiteX176" fmla="*/ 3343755 w 6849572"/>
                <a:gd name="connsiteY176" fmla="*/ 1752217 h 3428362"/>
                <a:gd name="connsiteX177" fmla="*/ 3340727 w 6849572"/>
                <a:gd name="connsiteY177" fmla="*/ 1752054 h 3428362"/>
                <a:gd name="connsiteX178" fmla="*/ 3340891 w 6849572"/>
                <a:gd name="connsiteY178" fmla="*/ 1751317 h 3428362"/>
                <a:gd name="connsiteX179" fmla="*/ 3343755 w 6849572"/>
                <a:gd name="connsiteY179" fmla="*/ 1752217 h 3428362"/>
                <a:gd name="connsiteX180" fmla="*/ 3022378 w 6849572"/>
                <a:gd name="connsiteY180" fmla="*/ 778676 h 3428362"/>
                <a:gd name="connsiteX181" fmla="*/ 3022460 w 6849572"/>
                <a:gd name="connsiteY181" fmla="*/ 776548 h 3428362"/>
                <a:gd name="connsiteX182" fmla="*/ 3025734 w 6849572"/>
                <a:gd name="connsiteY182" fmla="*/ 777612 h 3428362"/>
                <a:gd name="connsiteX183" fmla="*/ 3022378 w 6849572"/>
                <a:gd name="connsiteY183" fmla="*/ 778676 h 342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6849572" h="3428362">
                  <a:moveTo>
                    <a:pt x="6847555" y="124465"/>
                  </a:moveTo>
                  <a:cubicBezTo>
                    <a:pt x="6843135" y="108425"/>
                    <a:pt x="6842072" y="91730"/>
                    <a:pt x="6835443" y="76181"/>
                  </a:cubicBezTo>
                  <a:cubicBezTo>
                    <a:pt x="6816865" y="32643"/>
                    <a:pt x="6779465" y="14557"/>
                    <a:pt x="6737647" y="1954"/>
                  </a:cubicBezTo>
                  <a:cubicBezTo>
                    <a:pt x="6716696" y="-583"/>
                    <a:pt x="6695828" y="-747"/>
                    <a:pt x="6674959" y="2036"/>
                  </a:cubicBezTo>
                  <a:cubicBezTo>
                    <a:pt x="6641896" y="9483"/>
                    <a:pt x="6610634" y="21268"/>
                    <a:pt x="6581582" y="38863"/>
                  </a:cubicBezTo>
                  <a:cubicBezTo>
                    <a:pt x="6567015" y="47701"/>
                    <a:pt x="6563332" y="41973"/>
                    <a:pt x="6565951" y="27406"/>
                  </a:cubicBezTo>
                  <a:cubicBezTo>
                    <a:pt x="6566360" y="27406"/>
                    <a:pt x="6566606" y="26751"/>
                    <a:pt x="6566687" y="25442"/>
                  </a:cubicBezTo>
                  <a:cubicBezTo>
                    <a:pt x="6566769" y="24214"/>
                    <a:pt x="6566115" y="23232"/>
                    <a:pt x="6564723" y="22414"/>
                  </a:cubicBezTo>
                  <a:cubicBezTo>
                    <a:pt x="6555230" y="25032"/>
                    <a:pt x="6554658" y="33461"/>
                    <a:pt x="6553594" y="40745"/>
                  </a:cubicBezTo>
                  <a:cubicBezTo>
                    <a:pt x="6552203" y="49665"/>
                    <a:pt x="6548356" y="56212"/>
                    <a:pt x="6541154" y="61614"/>
                  </a:cubicBezTo>
                  <a:cubicBezTo>
                    <a:pt x="6461199" y="121437"/>
                    <a:pt x="6399084" y="198037"/>
                    <a:pt x="6338933" y="276356"/>
                  </a:cubicBezTo>
                  <a:cubicBezTo>
                    <a:pt x="6234590" y="412125"/>
                    <a:pt x="6146860" y="558696"/>
                    <a:pt x="6059212" y="705349"/>
                  </a:cubicBezTo>
                  <a:cubicBezTo>
                    <a:pt x="5947504" y="892185"/>
                    <a:pt x="5840787" y="1082130"/>
                    <a:pt x="5716066" y="1260945"/>
                  </a:cubicBezTo>
                  <a:cubicBezTo>
                    <a:pt x="5655098" y="1348266"/>
                    <a:pt x="5589055" y="1431659"/>
                    <a:pt x="5513682" y="1507195"/>
                  </a:cubicBezTo>
                  <a:cubicBezTo>
                    <a:pt x="5457705" y="1563254"/>
                    <a:pt x="5397145" y="1614075"/>
                    <a:pt x="5331920" y="1659086"/>
                  </a:cubicBezTo>
                  <a:cubicBezTo>
                    <a:pt x="5249837" y="1715718"/>
                    <a:pt x="5163417" y="1764329"/>
                    <a:pt x="5071103" y="1802302"/>
                  </a:cubicBezTo>
                  <a:cubicBezTo>
                    <a:pt x="5065047" y="1805166"/>
                    <a:pt x="5059810" y="1809340"/>
                    <a:pt x="5055064" y="1814005"/>
                  </a:cubicBezTo>
                  <a:cubicBezTo>
                    <a:pt x="5032885" y="1837574"/>
                    <a:pt x="5008252" y="1858443"/>
                    <a:pt x="4980100" y="1874483"/>
                  </a:cubicBezTo>
                  <a:cubicBezTo>
                    <a:pt x="4869783" y="1937580"/>
                    <a:pt x="4750381" y="1970724"/>
                    <a:pt x="4623943" y="1976043"/>
                  </a:cubicBezTo>
                  <a:cubicBezTo>
                    <a:pt x="4548488" y="1979235"/>
                    <a:pt x="4473034" y="1976453"/>
                    <a:pt x="4397497" y="1969251"/>
                  </a:cubicBezTo>
                  <a:cubicBezTo>
                    <a:pt x="4250598" y="1955256"/>
                    <a:pt x="4106892" y="1925549"/>
                    <a:pt x="3964576" y="1887822"/>
                  </a:cubicBezTo>
                  <a:cubicBezTo>
                    <a:pt x="3804174" y="1845348"/>
                    <a:pt x="3644181" y="1800992"/>
                    <a:pt x="3480342" y="1773004"/>
                  </a:cubicBezTo>
                  <a:cubicBezTo>
                    <a:pt x="3446789" y="1767275"/>
                    <a:pt x="3413481" y="1759992"/>
                    <a:pt x="3381318" y="1755573"/>
                  </a:cubicBezTo>
                  <a:cubicBezTo>
                    <a:pt x="3384346" y="1755573"/>
                    <a:pt x="3387374" y="1755573"/>
                    <a:pt x="3390402" y="1755736"/>
                  </a:cubicBezTo>
                  <a:cubicBezTo>
                    <a:pt x="3397195" y="1753936"/>
                    <a:pt x="3404069" y="1753036"/>
                    <a:pt x="3411107" y="1752790"/>
                  </a:cubicBezTo>
                  <a:cubicBezTo>
                    <a:pt x="3415936" y="1752627"/>
                    <a:pt x="3420109" y="1752545"/>
                    <a:pt x="3423710" y="1752381"/>
                  </a:cubicBezTo>
                  <a:cubicBezTo>
                    <a:pt x="3433695" y="1755491"/>
                    <a:pt x="3444661" y="1750335"/>
                    <a:pt x="3454399" y="1755327"/>
                  </a:cubicBezTo>
                  <a:cubicBezTo>
                    <a:pt x="3498183" y="1753936"/>
                    <a:pt x="3541147" y="1764575"/>
                    <a:pt x="3584849" y="1763838"/>
                  </a:cubicBezTo>
                  <a:cubicBezTo>
                    <a:pt x="3589023" y="1761383"/>
                    <a:pt x="3593196" y="1759992"/>
                    <a:pt x="3597288" y="1763920"/>
                  </a:cubicBezTo>
                  <a:cubicBezTo>
                    <a:pt x="3607682" y="1772022"/>
                    <a:pt x="3619793" y="1766375"/>
                    <a:pt x="3631005" y="1768094"/>
                  </a:cubicBezTo>
                  <a:cubicBezTo>
                    <a:pt x="3642463" y="1771858"/>
                    <a:pt x="3654493" y="1771040"/>
                    <a:pt x="3666114" y="1772922"/>
                  </a:cubicBezTo>
                  <a:cubicBezTo>
                    <a:pt x="3759490" y="1787980"/>
                    <a:pt x="3853031" y="1801893"/>
                    <a:pt x="3945917" y="1819652"/>
                  </a:cubicBezTo>
                  <a:cubicBezTo>
                    <a:pt x="4079803" y="1845266"/>
                    <a:pt x="4213117" y="1873337"/>
                    <a:pt x="4348477" y="1891096"/>
                  </a:cubicBezTo>
                  <a:cubicBezTo>
                    <a:pt x="4430150" y="1901735"/>
                    <a:pt x="4511907" y="1908445"/>
                    <a:pt x="4593990" y="1910737"/>
                  </a:cubicBezTo>
                  <a:cubicBezTo>
                    <a:pt x="4649803" y="1912292"/>
                    <a:pt x="4705289" y="1906072"/>
                    <a:pt x="4760611" y="1898625"/>
                  </a:cubicBezTo>
                  <a:cubicBezTo>
                    <a:pt x="4832056" y="1888968"/>
                    <a:pt x="4901863" y="1873419"/>
                    <a:pt x="4968152" y="1844284"/>
                  </a:cubicBezTo>
                  <a:cubicBezTo>
                    <a:pt x="4988939" y="1836674"/>
                    <a:pt x="5009480" y="1828736"/>
                    <a:pt x="5028057" y="1816378"/>
                  </a:cubicBezTo>
                  <a:cubicBezTo>
                    <a:pt x="5046961" y="1803857"/>
                    <a:pt x="5066357" y="1792154"/>
                    <a:pt x="5085589" y="1780124"/>
                  </a:cubicBezTo>
                  <a:cubicBezTo>
                    <a:pt x="5092791" y="1772513"/>
                    <a:pt x="5099583" y="1764575"/>
                    <a:pt x="5107194" y="1757373"/>
                  </a:cubicBezTo>
                  <a:cubicBezTo>
                    <a:pt x="5180275" y="1688302"/>
                    <a:pt x="5214401" y="1601308"/>
                    <a:pt x="5224467" y="1503185"/>
                  </a:cubicBezTo>
                  <a:cubicBezTo>
                    <a:pt x="5224386" y="1493446"/>
                    <a:pt x="5224958" y="1483626"/>
                    <a:pt x="5224140" y="1473887"/>
                  </a:cubicBezTo>
                  <a:cubicBezTo>
                    <a:pt x="5219230" y="1418319"/>
                    <a:pt x="5214810" y="1362834"/>
                    <a:pt x="5138128" y="1310621"/>
                  </a:cubicBezTo>
                  <a:cubicBezTo>
                    <a:pt x="5094673" y="1280996"/>
                    <a:pt x="5044588" y="1266101"/>
                    <a:pt x="4994503" y="1252680"/>
                  </a:cubicBezTo>
                  <a:cubicBezTo>
                    <a:pt x="4835575" y="1210124"/>
                    <a:pt x="4672554" y="1192938"/>
                    <a:pt x="4509370" y="1178044"/>
                  </a:cubicBezTo>
                  <a:cubicBezTo>
                    <a:pt x="4412474" y="1169205"/>
                    <a:pt x="4315578" y="1160858"/>
                    <a:pt x="4219418" y="1145800"/>
                  </a:cubicBezTo>
                  <a:cubicBezTo>
                    <a:pt x="4058525" y="1120676"/>
                    <a:pt x="3901479" y="1079430"/>
                    <a:pt x="3745578" y="1033109"/>
                  </a:cubicBezTo>
                  <a:cubicBezTo>
                    <a:pt x="3714234" y="1023780"/>
                    <a:pt x="3476905" y="941205"/>
                    <a:pt x="3470276" y="938669"/>
                  </a:cubicBezTo>
                  <a:cubicBezTo>
                    <a:pt x="3427475" y="922301"/>
                    <a:pt x="3317567" y="878763"/>
                    <a:pt x="3312575" y="876553"/>
                  </a:cubicBezTo>
                  <a:cubicBezTo>
                    <a:pt x="3279594" y="861905"/>
                    <a:pt x="3175660" y="820004"/>
                    <a:pt x="3169768" y="817549"/>
                  </a:cubicBezTo>
                  <a:cubicBezTo>
                    <a:pt x="3095950" y="787269"/>
                    <a:pt x="2709022" y="619010"/>
                    <a:pt x="2636841" y="587748"/>
                  </a:cubicBezTo>
                  <a:cubicBezTo>
                    <a:pt x="2581355" y="563688"/>
                    <a:pt x="2526033" y="539219"/>
                    <a:pt x="2470710" y="514995"/>
                  </a:cubicBezTo>
                  <a:cubicBezTo>
                    <a:pt x="2467355" y="514094"/>
                    <a:pt x="2463918" y="513522"/>
                    <a:pt x="2460726" y="512212"/>
                  </a:cubicBezTo>
                  <a:cubicBezTo>
                    <a:pt x="2323812" y="457381"/>
                    <a:pt x="2184769" y="409015"/>
                    <a:pt x="2041308" y="373906"/>
                  </a:cubicBezTo>
                  <a:cubicBezTo>
                    <a:pt x="1956606" y="353201"/>
                    <a:pt x="1871331" y="336261"/>
                    <a:pt x="1784747" y="325459"/>
                  </a:cubicBezTo>
                  <a:cubicBezTo>
                    <a:pt x="1734171" y="319157"/>
                    <a:pt x="1683431" y="316211"/>
                    <a:pt x="1632692" y="312119"/>
                  </a:cubicBezTo>
                  <a:cubicBezTo>
                    <a:pt x="1540134" y="304672"/>
                    <a:pt x="1448557" y="312119"/>
                    <a:pt x="1357145" y="323985"/>
                  </a:cubicBezTo>
                  <a:cubicBezTo>
                    <a:pt x="1297567" y="331760"/>
                    <a:pt x="1240035" y="349192"/>
                    <a:pt x="1181930" y="363922"/>
                  </a:cubicBezTo>
                  <a:cubicBezTo>
                    <a:pt x="1028730" y="402877"/>
                    <a:pt x="885677" y="464501"/>
                    <a:pt x="754901" y="553622"/>
                  </a:cubicBezTo>
                  <a:cubicBezTo>
                    <a:pt x="612912" y="650354"/>
                    <a:pt x="489256" y="767055"/>
                    <a:pt x="380657" y="900041"/>
                  </a:cubicBezTo>
                  <a:cubicBezTo>
                    <a:pt x="250535" y="1059461"/>
                    <a:pt x="160432" y="1239422"/>
                    <a:pt x="104209" y="1436815"/>
                  </a:cubicBezTo>
                  <a:cubicBezTo>
                    <a:pt x="53797" y="1613912"/>
                    <a:pt x="30064" y="1795591"/>
                    <a:pt x="15906" y="1978580"/>
                  </a:cubicBezTo>
                  <a:cubicBezTo>
                    <a:pt x="10178" y="2052316"/>
                    <a:pt x="4695" y="2126297"/>
                    <a:pt x="6495" y="2200524"/>
                  </a:cubicBezTo>
                  <a:cubicBezTo>
                    <a:pt x="6659" y="2206662"/>
                    <a:pt x="7804" y="2213291"/>
                    <a:pt x="2812" y="2218529"/>
                  </a:cubicBezTo>
                  <a:cubicBezTo>
                    <a:pt x="2649" y="2232441"/>
                    <a:pt x="2485" y="2246271"/>
                    <a:pt x="2321" y="2260184"/>
                  </a:cubicBezTo>
                  <a:cubicBezTo>
                    <a:pt x="-1607" y="2291282"/>
                    <a:pt x="603" y="2322544"/>
                    <a:pt x="766" y="2353724"/>
                  </a:cubicBezTo>
                  <a:cubicBezTo>
                    <a:pt x="930" y="2399554"/>
                    <a:pt x="-1607" y="2445383"/>
                    <a:pt x="2239" y="2491130"/>
                  </a:cubicBezTo>
                  <a:cubicBezTo>
                    <a:pt x="2403" y="2506434"/>
                    <a:pt x="2567" y="2521737"/>
                    <a:pt x="2730" y="2537123"/>
                  </a:cubicBezTo>
                  <a:cubicBezTo>
                    <a:pt x="6577" y="2545061"/>
                    <a:pt x="4367" y="2553490"/>
                    <a:pt x="4613" y="2561756"/>
                  </a:cubicBezTo>
                  <a:cubicBezTo>
                    <a:pt x="5840" y="2597110"/>
                    <a:pt x="2567" y="2632463"/>
                    <a:pt x="6413" y="2667735"/>
                  </a:cubicBezTo>
                  <a:cubicBezTo>
                    <a:pt x="6577" y="2676083"/>
                    <a:pt x="6741" y="2684349"/>
                    <a:pt x="6986" y="2692696"/>
                  </a:cubicBezTo>
                  <a:cubicBezTo>
                    <a:pt x="10751" y="2699898"/>
                    <a:pt x="8541" y="2707672"/>
                    <a:pt x="8868" y="2715120"/>
                  </a:cubicBezTo>
                  <a:cubicBezTo>
                    <a:pt x="10014" y="2737134"/>
                    <a:pt x="6986" y="2759312"/>
                    <a:pt x="10587" y="2781245"/>
                  </a:cubicBezTo>
                  <a:cubicBezTo>
                    <a:pt x="10751" y="2788119"/>
                    <a:pt x="10996" y="2795075"/>
                    <a:pt x="11160" y="2801950"/>
                  </a:cubicBezTo>
                  <a:cubicBezTo>
                    <a:pt x="16643" y="2825683"/>
                    <a:pt x="9687" y="2850070"/>
                    <a:pt x="14842" y="2873803"/>
                  </a:cubicBezTo>
                  <a:cubicBezTo>
                    <a:pt x="15006" y="2879286"/>
                    <a:pt x="15170" y="2884769"/>
                    <a:pt x="15333" y="2890252"/>
                  </a:cubicBezTo>
                  <a:cubicBezTo>
                    <a:pt x="20735" y="2909730"/>
                    <a:pt x="13942" y="2929944"/>
                    <a:pt x="19016" y="2949421"/>
                  </a:cubicBezTo>
                  <a:cubicBezTo>
                    <a:pt x="19180" y="2954904"/>
                    <a:pt x="19344" y="2960469"/>
                    <a:pt x="19507" y="2965952"/>
                  </a:cubicBezTo>
                  <a:cubicBezTo>
                    <a:pt x="24827" y="2983957"/>
                    <a:pt x="18361" y="3002779"/>
                    <a:pt x="23108" y="3020865"/>
                  </a:cubicBezTo>
                  <a:cubicBezTo>
                    <a:pt x="23354" y="3027740"/>
                    <a:pt x="23517" y="3034614"/>
                    <a:pt x="23763" y="3041489"/>
                  </a:cubicBezTo>
                  <a:cubicBezTo>
                    <a:pt x="29000" y="3056710"/>
                    <a:pt x="22535" y="3072914"/>
                    <a:pt x="27445" y="3088136"/>
                  </a:cubicBezTo>
                  <a:cubicBezTo>
                    <a:pt x="27609" y="3092228"/>
                    <a:pt x="27773" y="3096320"/>
                    <a:pt x="27936" y="3100493"/>
                  </a:cubicBezTo>
                  <a:cubicBezTo>
                    <a:pt x="33338" y="3117107"/>
                    <a:pt x="26709" y="3134538"/>
                    <a:pt x="31537" y="3151151"/>
                  </a:cubicBezTo>
                  <a:cubicBezTo>
                    <a:pt x="31701" y="3155243"/>
                    <a:pt x="31947" y="3159417"/>
                    <a:pt x="32110" y="3163508"/>
                  </a:cubicBezTo>
                  <a:cubicBezTo>
                    <a:pt x="37511" y="3178730"/>
                    <a:pt x="30801" y="3194852"/>
                    <a:pt x="35957" y="3210074"/>
                  </a:cubicBezTo>
                  <a:cubicBezTo>
                    <a:pt x="36120" y="3214166"/>
                    <a:pt x="36202" y="3218258"/>
                    <a:pt x="36366" y="3222268"/>
                  </a:cubicBezTo>
                  <a:cubicBezTo>
                    <a:pt x="41603" y="3236017"/>
                    <a:pt x="35220" y="3250829"/>
                    <a:pt x="39967" y="3264660"/>
                  </a:cubicBezTo>
                  <a:cubicBezTo>
                    <a:pt x="40130" y="3268752"/>
                    <a:pt x="40376" y="3272844"/>
                    <a:pt x="40539" y="3276935"/>
                  </a:cubicBezTo>
                  <a:cubicBezTo>
                    <a:pt x="45532" y="3287902"/>
                    <a:pt x="39721" y="3299932"/>
                    <a:pt x="43977" y="3310898"/>
                  </a:cubicBezTo>
                  <a:cubicBezTo>
                    <a:pt x="44222" y="3315072"/>
                    <a:pt x="44386" y="3319246"/>
                    <a:pt x="44631" y="3323420"/>
                  </a:cubicBezTo>
                  <a:cubicBezTo>
                    <a:pt x="49869" y="3334222"/>
                    <a:pt x="43813" y="3346252"/>
                    <a:pt x="48232" y="3357137"/>
                  </a:cubicBezTo>
                  <a:cubicBezTo>
                    <a:pt x="48478" y="3361229"/>
                    <a:pt x="48723" y="3365402"/>
                    <a:pt x="48887" y="3369494"/>
                  </a:cubicBezTo>
                  <a:cubicBezTo>
                    <a:pt x="52651" y="3375632"/>
                    <a:pt x="50033" y="3382424"/>
                    <a:pt x="50933" y="3388808"/>
                  </a:cubicBezTo>
                  <a:cubicBezTo>
                    <a:pt x="54206" y="3394946"/>
                    <a:pt x="60262" y="3400593"/>
                    <a:pt x="53634" y="3408121"/>
                  </a:cubicBezTo>
                  <a:cubicBezTo>
                    <a:pt x="55598" y="3415732"/>
                    <a:pt x="54043" y="3426208"/>
                    <a:pt x="64272" y="3428090"/>
                  </a:cubicBezTo>
                  <a:cubicBezTo>
                    <a:pt x="75402" y="3430136"/>
                    <a:pt x="79331" y="3420233"/>
                    <a:pt x="83913" y="3412377"/>
                  </a:cubicBezTo>
                  <a:cubicBezTo>
                    <a:pt x="116158" y="3356155"/>
                    <a:pt x="148402" y="3299932"/>
                    <a:pt x="180809" y="3243791"/>
                  </a:cubicBezTo>
                  <a:cubicBezTo>
                    <a:pt x="231876" y="3155570"/>
                    <a:pt x="290881" y="3072832"/>
                    <a:pt x="357742" y="2995987"/>
                  </a:cubicBezTo>
                  <a:cubicBezTo>
                    <a:pt x="402180" y="2944920"/>
                    <a:pt x="449646" y="2896636"/>
                    <a:pt x="500631" y="2851707"/>
                  </a:cubicBezTo>
                  <a:cubicBezTo>
                    <a:pt x="546624" y="2811197"/>
                    <a:pt x="593271" y="2771506"/>
                    <a:pt x="642129" y="2734515"/>
                  </a:cubicBezTo>
                  <a:cubicBezTo>
                    <a:pt x="726503" y="2670600"/>
                    <a:pt x="814888" y="2612905"/>
                    <a:pt x="907528" y="2561428"/>
                  </a:cubicBezTo>
                  <a:cubicBezTo>
                    <a:pt x="1007206" y="2506106"/>
                    <a:pt x="1111140" y="2461014"/>
                    <a:pt x="1219166" y="2425496"/>
                  </a:cubicBezTo>
                  <a:cubicBezTo>
                    <a:pt x="1310252" y="2395544"/>
                    <a:pt x="1403547" y="2374102"/>
                    <a:pt x="1498560" y="2360599"/>
                  </a:cubicBezTo>
                  <a:cubicBezTo>
                    <a:pt x="1505189" y="2356098"/>
                    <a:pt x="1513536" y="2361335"/>
                    <a:pt x="1520165" y="2356752"/>
                  </a:cubicBezTo>
                  <a:lnTo>
                    <a:pt x="1522129" y="2356425"/>
                  </a:lnTo>
                  <a:lnTo>
                    <a:pt x="1524093" y="2356507"/>
                  </a:lnTo>
                  <a:cubicBezTo>
                    <a:pt x="1532032" y="2351597"/>
                    <a:pt x="1541525" y="2357243"/>
                    <a:pt x="1549545" y="2352824"/>
                  </a:cubicBezTo>
                  <a:cubicBezTo>
                    <a:pt x="1552246" y="2352660"/>
                    <a:pt x="1554946" y="2352497"/>
                    <a:pt x="1557729" y="2352333"/>
                  </a:cubicBezTo>
                  <a:cubicBezTo>
                    <a:pt x="1567140" y="2347095"/>
                    <a:pt x="1578106" y="2353561"/>
                    <a:pt x="1587518" y="2348405"/>
                  </a:cubicBezTo>
                  <a:cubicBezTo>
                    <a:pt x="1590218" y="2348323"/>
                    <a:pt x="1592837" y="2348159"/>
                    <a:pt x="1595538" y="2348077"/>
                  </a:cubicBezTo>
                  <a:cubicBezTo>
                    <a:pt x="1606422" y="2343004"/>
                    <a:pt x="1618534" y="2349141"/>
                    <a:pt x="1629500" y="2344395"/>
                  </a:cubicBezTo>
                  <a:cubicBezTo>
                    <a:pt x="1633592" y="2344231"/>
                    <a:pt x="1637684" y="2343986"/>
                    <a:pt x="1641776" y="2343822"/>
                  </a:cubicBezTo>
                  <a:cubicBezTo>
                    <a:pt x="1656998" y="2338584"/>
                    <a:pt x="1673202" y="2345131"/>
                    <a:pt x="1688424" y="2340057"/>
                  </a:cubicBezTo>
                  <a:cubicBezTo>
                    <a:pt x="1695298" y="2339894"/>
                    <a:pt x="1702172" y="2339730"/>
                    <a:pt x="1709047" y="2339566"/>
                  </a:cubicBezTo>
                  <a:cubicBezTo>
                    <a:pt x="1767642" y="2335147"/>
                    <a:pt x="1826320" y="2338503"/>
                    <a:pt x="1884998" y="2337848"/>
                  </a:cubicBezTo>
                  <a:cubicBezTo>
                    <a:pt x="1902347" y="2337684"/>
                    <a:pt x="1919861" y="2335229"/>
                    <a:pt x="1937047" y="2339566"/>
                  </a:cubicBezTo>
                  <a:cubicBezTo>
                    <a:pt x="1943921" y="2339730"/>
                    <a:pt x="1950877" y="2339894"/>
                    <a:pt x="1957752" y="2340139"/>
                  </a:cubicBezTo>
                  <a:cubicBezTo>
                    <a:pt x="1975838" y="2345131"/>
                    <a:pt x="1994660" y="2338421"/>
                    <a:pt x="2012665" y="2343822"/>
                  </a:cubicBezTo>
                  <a:cubicBezTo>
                    <a:pt x="2016756" y="2343986"/>
                    <a:pt x="2020930" y="2344149"/>
                    <a:pt x="2025022" y="2344313"/>
                  </a:cubicBezTo>
                  <a:cubicBezTo>
                    <a:pt x="2037380" y="2349059"/>
                    <a:pt x="2050883" y="2342758"/>
                    <a:pt x="2063240" y="2347914"/>
                  </a:cubicBezTo>
                  <a:cubicBezTo>
                    <a:pt x="2067332" y="2348077"/>
                    <a:pt x="2071424" y="2348241"/>
                    <a:pt x="2075516" y="2348487"/>
                  </a:cubicBezTo>
                  <a:cubicBezTo>
                    <a:pt x="2086400" y="2353315"/>
                    <a:pt x="2098512" y="2346932"/>
                    <a:pt x="2109315" y="2352251"/>
                  </a:cubicBezTo>
                  <a:cubicBezTo>
                    <a:pt x="2112016" y="2352415"/>
                    <a:pt x="2114798" y="2352579"/>
                    <a:pt x="2117499" y="2352660"/>
                  </a:cubicBezTo>
                  <a:cubicBezTo>
                    <a:pt x="2126992" y="2357325"/>
                    <a:pt x="2137794" y="2351269"/>
                    <a:pt x="2147206" y="2356425"/>
                  </a:cubicBezTo>
                  <a:cubicBezTo>
                    <a:pt x="2149906" y="2356589"/>
                    <a:pt x="2152689" y="2356752"/>
                    <a:pt x="2155390" y="2356916"/>
                  </a:cubicBezTo>
                  <a:cubicBezTo>
                    <a:pt x="2164801" y="2361499"/>
                    <a:pt x="2175603" y="2355525"/>
                    <a:pt x="2185015" y="2360599"/>
                  </a:cubicBezTo>
                  <a:lnTo>
                    <a:pt x="2186979" y="2360517"/>
                  </a:lnTo>
                  <a:lnTo>
                    <a:pt x="2188943" y="2360844"/>
                  </a:lnTo>
                  <a:cubicBezTo>
                    <a:pt x="2198355" y="2366000"/>
                    <a:pt x="2209321" y="2359535"/>
                    <a:pt x="2218650" y="2364855"/>
                  </a:cubicBezTo>
                  <a:cubicBezTo>
                    <a:pt x="2221433" y="2365100"/>
                    <a:pt x="2224133" y="2365264"/>
                    <a:pt x="2226916" y="2365509"/>
                  </a:cubicBezTo>
                  <a:cubicBezTo>
                    <a:pt x="2233545" y="2369356"/>
                    <a:pt x="2241646" y="2364527"/>
                    <a:pt x="2248112" y="2369028"/>
                  </a:cubicBezTo>
                  <a:cubicBezTo>
                    <a:pt x="2250812" y="2369192"/>
                    <a:pt x="2253595" y="2369437"/>
                    <a:pt x="2256296" y="2369601"/>
                  </a:cubicBezTo>
                  <a:cubicBezTo>
                    <a:pt x="2262924" y="2373611"/>
                    <a:pt x="2271026" y="2368619"/>
                    <a:pt x="2277491" y="2373202"/>
                  </a:cubicBezTo>
                  <a:cubicBezTo>
                    <a:pt x="2288294" y="2375166"/>
                    <a:pt x="2299342" y="2376639"/>
                    <a:pt x="2309981" y="2379258"/>
                  </a:cubicBezTo>
                  <a:cubicBezTo>
                    <a:pt x="2441085" y="2411747"/>
                    <a:pt x="2570880" y="2449147"/>
                    <a:pt x="2699529" y="2489984"/>
                  </a:cubicBezTo>
                  <a:cubicBezTo>
                    <a:pt x="2835788" y="2533276"/>
                    <a:pt x="2971803" y="2577387"/>
                    <a:pt x="3107408" y="2622479"/>
                  </a:cubicBezTo>
                  <a:cubicBezTo>
                    <a:pt x="3321250" y="2693678"/>
                    <a:pt x="3534764" y="2765695"/>
                    <a:pt x="3753353" y="2821100"/>
                  </a:cubicBezTo>
                  <a:cubicBezTo>
                    <a:pt x="3814322" y="2836567"/>
                    <a:pt x="3875455" y="2851461"/>
                    <a:pt x="3937733" y="2860873"/>
                  </a:cubicBezTo>
                  <a:cubicBezTo>
                    <a:pt x="3944198" y="2865865"/>
                    <a:pt x="3952709" y="2860136"/>
                    <a:pt x="3959174" y="2864965"/>
                  </a:cubicBezTo>
                  <a:cubicBezTo>
                    <a:pt x="3976770" y="2871266"/>
                    <a:pt x="3995183" y="2872494"/>
                    <a:pt x="4013597" y="2873885"/>
                  </a:cubicBezTo>
                  <a:cubicBezTo>
                    <a:pt x="4020144" y="2878140"/>
                    <a:pt x="4028327" y="2872903"/>
                    <a:pt x="4034874" y="2877567"/>
                  </a:cubicBezTo>
                  <a:cubicBezTo>
                    <a:pt x="4037657" y="2877731"/>
                    <a:pt x="4040357" y="2877977"/>
                    <a:pt x="4043140" y="2878140"/>
                  </a:cubicBezTo>
                  <a:cubicBezTo>
                    <a:pt x="4049687" y="2882150"/>
                    <a:pt x="4057871" y="2877158"/>
                    <a:pt x="4064336" y="2881741"/>
                  </a:cubicBezTo>
                  <a:cubicBezTo>
                    <a:pt x="4067118" y="2881905"/>
                    <a:pt x="4069819" y="2882150"/>
                    <a:pt x="4072602" y="2882314"/>
                  </a:cubicBezTo>
                  <a:cubicBezTo>
                    <a:pt x="4080622" y="2886570"/>
                    <a:pt x="4090033" y="2881005"/>
                    <a:pt x="4097971" y="2885915"/>
                  </a:cubicBezTo>
                  <a:cubicBezTo>
                    <a:pt x="4100754" y="2886079"/>
                    <a:pt x="4103454" y="2886242"/>
                    <a:pt x="4106237" y="2886406"/>
                  </a:cubicBezTo>
                  <a:cubicBezTo>
                    <a:pt x="4115730" y="2890907"/>
                    <a:pt x="4126451" y="2885015"/>
                    <a:pt x="4135944" y="2890007"/>
                  </a:cubicBezTo>
                  <a:cubicBezTo>
                    <a:pt x="4138645" y="2890089"/>
                    <a:pt x="4141345" y="2890252"/>
                    <a:pt x="4144046" y="2890334"/>
                  </a:cubicBezTo>
                  <a:cubicBezTo>
                    <a:pt x="4156403" y="2895326"/>
                    <a:pt x="4169906" y="2888943"/>
                    <a:pt x="4182182" y="2894181"/>
                  </a:cubicBezTo>
                  <a:cubicBezTo>
                    <a:pt x="4186356" y="2894344"/>
                    <a:pt x="4190448" y="2894590"/>
                    <a:pt x="4194622" y="2894754"/>
                  </a:cubicBezTo>
                  <a:cubicBezTo>
                    <a:pt x="4212708" y="2899500"/>
                    <a:pt x="4231531" y="2893035"/>
                    <a:pt x="4249535" y="2898355"/>
                  </a:cubicBezTo>
                  <a:cubicBezTo>
                    <a:pt x="4256409" y="2898518"/>
                    <a:pt x="4263365" y="2898600"/>
                    <a:pt x="4270240" y="2898764"/>
                  </a:cubicBezTo>
                  <a:cubicBezTo>
                    <a:pt x="4302402" y="2901874"/>
                    <a:pt x="4334564" y="2901628"/>
                    <a:pt x="4366726" y="2898927"/>
                  </a:cubicBezTo>
                  <a:cubicBezTo>
                    <a:pt x="4373683" y="2898764"/>
                    <a:pt x="4380557" y="2898600"/>
                    <a:pt x="4387513" y="2898355"/>
                  </a:cubicBezTo>
                  <a:cubicBezTo>
                    <a:pt x="4402735" y="2893035"/>
                    <a:pt x="4418857" y="2899582"/>
                    <a:pt x="4434079" y="2894590"/>
                  </a:cubicBezTo>
                  <a:cubicBezTo>
                    <a:pt x="4438171" y="2894426"/>
                    <a:pt x="4442181" y="2894263"/>
                    <a:pt x="4446273" y="2894099"/>
                  </a:cubicBezTo>
                  <a:cubicBezTo>
                    <a:pt x="4454293" y="2889352"/>
                    <a:pt x="4463867" y="2894999"/>
                    <a:pt x="4471970" y="2890334"/>
                  </a:cubicBezTo>
                  <a:cubicBezTo>
                    <a:pt x="4474670" y="2890171"/>
                    <a:pt x="4477289" y="2890089"/>
                    <a:pt x="4479990" y="2889925"/>
                  </a:cubicBezTo>
                  <a:cubicBezTo>
                    <a:pt x="4486537" y="2885342"/>
                    <a:pt x="4494884" y="2890662"/>
                    <a:pt x="4501431" y="2886079"/>
                  </a:cubicBezTo>
                  <a:lnTo>
                    <a:pt x="4503395" y="2885751"/>
                  </a:lnTo>
                  <a:lnTo>
                    <a:pt x="4505441" y="2885833"/>
                  </a:lnTo>
                  <a:cubicBezTo>
                    <a:pt x="4511907" y="2881005"/>
                    <a:pt x="4520254" y="2886570"/>
                    <a:pt x="4526719" y="2881905"/>
                  </a:cubicBezTo>
                  <a:cubicBezTo>
                    <a:pt x="4550452" y="2876995"/>
                    <a:pt x="4574021" y="2871757"/>
                    <a:pt x="4597509" y="2865701"/>
                  </a:cubicBezTo>
                  <a:cubicBezTo>
                    <a:pt x="4736715" y="2829775"/>
                    <a:pt x="4863399" y="2765859"/>
                    <a:pt x="4985911" y="2692860"/>
                  </a:cubicBezTo>
                  <a:cubicBezTo>
                    <a:pt x="5072576" y="2641220"/>
                    <a:pt x="5156706" y="2585407"/>
                    <a:pt x="5238216" y="2525829"/>
                  </a:cubicBezTo>
                  <a:cubicBezTo>
                    <a:pt x="5311788" y="2471980"/>
                    <a:pt x="5386424" y="2419440"/>
                    <a:pt x="5458196" y="2363218"/>
                  </a:cubicBezTo>
                  <a:cubicBezTo>
                    <a:pt x="5544289" y="2295865"/>
                    <a:pt x="5629891" y="2227940"/>
                    <a:pt x="5712956" y="2156823"/>
                  </a:cubicBezTo>
                  <a:cubicBezTo>
                    <a:pt x="5775972" y="2102892"/>
                    <a:pt x="5839560" y="2049534"/>
                    <a:pt x="5900038" y="1992820"/>
                  </a:cubicBezTo>
                  <a:cubicBezTo>
                    <a:pt x="5945785" y="1949855"/>
                    <a:pt x="5992105" y="1907381"/>
                    <a:pt x="6034497" y="1860652"/>
                  </a:cubicBezTo>
                  <a:cubicBezTo>
                    <a:pt x="6085155" y="1804757"/>
                    <a:pt x="6133848" y="1747552"/>
                    <a:pt x="6175830" y="1684947"/>
                  </a:cubicBezTo>
                  <a:cubicBezTo>
                    <a:pt x="6266916" y="1548769"/>
                    <a:pt x="6337379" y="1401215"/>
                    <a:pt x="6409232" y="1254644"/>
                  </a:cubicBezTo>
                  <a:cubicBezTo>
                    <a:pt x="6495243" y="1079266"/>
                    <a:pt x="6578636" y="902660"/>
                    <a:pt x="6656873" y="723599"/>
                  </a:cubicBezTo>
                  <a:cubicBezTo>
                    <a:pt x="6702375" y="619501"/>
                    <a:pt x="6746239" y="514749"/>
                    <a:pt x="6785112" y="407951"/>
                  </a:cubicBezTo>
                  <a:cubicBezTo>
                    <a:pt x="6809909" y="339862"/>
                    <a:pt x="6829387" y="270382"/>
                    <a:pt x="6843708" y="199347"/>
                  </a:cubicBezTo>
                  <a:cubicBezTo>
                    <a:pt x="6847636" y="192636"/>
                    <a:pt x="6842808" y="184534"/>
                    <a:pt x="6847227" y="177905"/>
                  </a:cubicBezTo>
                  <a:cubicBezTo>
                    <a:pt x="6847391" y="173813"/>
                    <a:pt x="6847555" y="169803"/>
                    <a:pt x="6847718" y="165711"/>
                  </a:cubicBezTo>
                  <a:cubicBezTo>
                    <a:pt x="6850337" y="152290"/>
                    <a:pt x="6850091" y="138377"/>
                    <a:pt x="6847555" y="124465"/>
                  </a:cubicBezTo>
                  <a:close/>
                  <a:moveTo>
                    <a:pt x="3343755" y="1752217"/>
                  </a:moveTo>
                  <a:cubicBezTo>
                    <a:pt x="3342773" y="1752136"/>
                    <a:pt x="3341709" y="1752054"/>
                    <a:pt x="3340727" y="1752054"/>
                  </a:cubicBezTo>
                  <a:cubicBezTo>
                    <a:pt x="3340809" y="1751890"/>
                    <a:pt x="3340891" y="1751644"/>
                    <a:pt x="3340891" y="1751317"/>
                  </a:cubicBezTo>
                  <a:cubicBezTo>
                    <a:pt x="3341873" y="1751644"/>
                    <a:pt x="3342773" y="1751890"/>
                    <a:pt x="3343755" y="1752217"/>
                  </a:cubicBezTo>
                  <a:close/>
                  <a:moveTo>
                    <a:pt x="3022378" y="778676"/>
                  </a:moveTo>
                  <a:cubicBezTo>
                    <a:pt x="3022460" y="777857"/>
                    <a:pt x="3022460" y="777203"/>
                    <a:pt x="3022460" y="776548"/>
                  </a:cubicBezTo>
                  <a:cubicBezTo>
                    <a:pt x="3023524" y="776957"/>
                    <a:pt x="3024588" y="777203"/>
                    <a:pt x="3025734" y="777612"/>
                  </a:cubicBezTo>
                  <a:cubicBezTo>
                    <a:pt x="3024424" y="777857"/>
                    <a:pt x="3023442" y="778267"/>
                    <a:pt x="3022378" y="778676"/>
                  </a:cubicBezTo>
                  <a:close/>
                </a:path>
              </a:pathLst>
            </a:custGeom>
            <a:solidFill>
              <a:srgbClr val="F9C9A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80">
              <a:extLst>
                <a:ext uri="{FF2B5EF4-FFF2-40B4-BE49-F238E27FC236}">
                  <a16:creationId xmlns:a16="http://schemas.microsoft.com/office/drawing/2014/main" id="{B10AD932-AAB7-4319-9E92-F9F19690E89A}"/>
                </a:ext>
              </a:extLst>
            </p:cNvPr>
            <p:cNvSpPr/>
            <p:nvPr/>
          </p:nvSpPr>
          <p:spPr>
            <a:xfrm>
              <a:off x="7728826" y="3246031"/>
              <a:ext cx="1511513" cy="1983889"/>
            </a:xfrm>
            <a:custGeom>
              <a:avLst/>
              <a:gdLst>
                <a:gd name="connsiteX0" fmla="*/ 167276 w 1511513"/>
                <a:gd name="connsiteY0" fmla="*/ 1679535 h 1983889"/>
                <a:gd name="connsiteX1" fmla="*/ 257379 w 1511513"/>
                <a:gd name="connsiteY1" fmla="*/ 1587222 h 1983889"/>
                <a:gd name="connsiteX2" fmla="*/ 398795 w 1511513"/>
                <a:gd name="connsiteY2" fmla="*/ 1386638 h 1983889"/>
                <a:gd name="connsiteX3" fmla="*/ 548395 w 1511513"/>
                <a:gd name="connsiteY3" fmla="*/ 1128112 h 1983889"/>
                <a:gd name="connsiteX4" fmla="*/ 665750 w 1511513"/>
                <a:gd name="connsiteY4" fmla="*/ 891765 h 1983889"/>
                <a:gd name="connsiteX5" fmla="*/ 850866 w 1511513"/>
                <a:gd name="connsiteY5" fmla="*/ 500172 h 1983889"/>
                <a:gd name="connsiteX6" fmla="*/ 1019207 w 1511513"/>
                <a:gd name="connsiteY6" fmla="*/ 163982 h 1983889"/>
                <a:gd name="connsiteX7" fmla="*/ 1070682 w 1511513"/>
                <a:gd name="connsiteY7" fmla="*/ 98267 h 1983889"/>
                <a:gd name="connsiteX8" fmla="*/ 1240168 w 1511513"/>
                <a:gd name="connsiteY8" fmla="*/ 6363 h 1983889"/>
                <a:gd name="connsiteX9" fmla="*/ 1261692 w 1511513"/>
                <a:gd name="connsiteY9" fmla="*/ 2680 h 1983889"/>
                <a:gd name="connsiteX10" fmla="*/ 1269548 w 1511513"/>
                <a:gd name="connsiteY10" fmla="*/ 2271 h 1983889"/>
                <a:gd name="connsiteX11" fmla="*/ 1323970 w 1511513"/>
                <a:gd name="connsiteY11" fmla="*/ 2026 h 1983889"/>
                <a:gd name="connsiteX12" fmla="*/ 1413337 w 1511513"/>
                <a:gd name="connsiteY12" fmla="*/ 27804 h 1983889"/>
                <a:gd name="connsiteX13" fmla="*/ 1505323 w 1511513"/>
                <a:gd name="connsiteY13" fmla="*/ 146224 h 1983889"/>
                <a:gd name="connsiteX14" fmla="*/ 1509251 w 1511513"/>
                <a:gd name="connsiteY14" fmla="*/ 158090 h 1983889"/>
                <a:gd name="connsiteX15" fmla="*/ 1508433 w 1511513"/>
                <a:gd name="connsiteY15" fmla="*/ 204083 h 1983889"/>
                <a:gd name="connsiteX16" fmla="*/ 1444681 w 1511513"/>
                <a:gd name="connsiteY16" fmla="*/ 282156 h 1983889"/>
                <a:gd name="connsiteX17" fmla="*/ 1335755 w 1511513"/>
                <a:gd name="connsiteY17" fmla="*/ 397793 h 1983889"/>
                <a:gd name="connsiteX18" fmla="*/ 1172816 w 1511513"/>
                <a:gd name="connsiteY18" fmla="*/ 620555 h 1983889"/>
                <a:gd name="connsiteX19" fmla="*/ 939415 w 1511513"/>
                <a:gd name="connsiteY19" fmla="*/ 1003146 h 1983889"/>
                <a:gd name="connsiteX20" fmla="*/ 735721 w 1511513"/>
                <a:gd name="connsiteY20" fmla="*/ 1337617 h 1983889"/>
                <a:gd name="connsiteX21" fmla="*/ 556005 w 1511513"/>
                <a:gd name="connsiteY21" fmla="*/ 1586976 h 1983889"/>
                <a:gd name="connsiteX22" fmla="*/ 295025 w 1511513"/>
                <a:gd name="connsiteY22" fmla="*/ 1828234 h 1983889"/>
                <a:gd name="connsiteX23" fmla="*/ 47466 w 1511513"/>
                <a:gd name="connsiteY23" fmla="*/ 1972514 h 1983889"/>
                <a:gd name="connsiteX24" fmla="*/ 16040 w 1511513"/>
                <a:gd name="connsiteY24" fmla="*/ 1983889 h 1983889"/>
                <a:gd name="connsiteX25" fmla="*/ 0 w 1511513"/>
                <a:gd name="connsiteY25" fmla="*/ 1981352 h 1983889"/>
                <a:gd name="connsiteX26" fmla="*/ 60723 w 1511513"/>
                <a:gd name="connsiteY26" fmla="*/ 1928976 h 1983889"/>
                <a:gd name="connsiteX27" fmla="*/ 162120 w 1511513"/>
                <a:gd name="connsiteY27" fmla="*/ 1718326 h 1983889"/>
                <a:gd name="connsiteX28" fmla="*/ 167276 w 1511513"/>
                <a:gd name="connsiteY28" fmla="*/ 1679535 h 198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11513" h="1983889">
                  <a:moveTo>
                    <a:pt x="167276" y="1679535"/>
                  </a:moveTo>
                  <a:cubicBezTo>
                    <a:pt x="201321" y="1643445"/>
                    <a:pt x="229064" y="1620693"/>
                    <a:pt x="257379" y="1587222"/>
                  </a:cubicBezTo>
                  <a:cubicBezTo>
                    <a:pt x="310001" y="1524861"/>
                    <a:pt x="354684" y="1455299"/>
                    <a:pt x="398795" y="1386638"/>
                  </a:cubicBezTo>
                  <a:cubicBezTo>
                    <a:pt x="452726" y="1302590"/>
                    <a:pt x="501174" y="1216170"/>
                    <a:pt x="548395" y="1128112"/>
                  </a:cubicBezTo>
                  <a:cubicBezTo>
                    <a:pt x="590705" y="1049139"/>
                    <a:pt x="627613" y="972703"/>
                    <a:pt x="665750" y="891765"/>
                  </a:cubicBezTo>
                  <a:cubicBezTo>
                    <a:pt x="726801" y="762216"/>
                    <a:pt x="790061" y="629803"/>
                    <a:pt x="850866" y="500172"/>
                  </a:cubicBezTo>
                  <a:cubicBezTo>
                    <a:pt x="904552" y="385681"/>
                    <a:pt x="949645" y="270290"/>
                    <a:pt x="1019207" y="163982"/>
                  </a:cubicBezTo>
                  <a:cubicBezTo>
                    <a:pt x="1024690" y="155635"/>
                    <a:pt x="1058162" y="111770"/>
                    <a:pt x="1070682" y="98267"/>
                  </a:cubicBezTo>
                  <a:cubicBezTo>
                    <a:pt x="1117085" y="48018"/>
                    <a:pt x="1174125" y="19375"/>
                    <a:pt x="1240168" y="6363"/>
                  </a:cubicBezTo>
                  <a:cubicBezTo>
                    <a:pt x="1246797" y="2026"/>
                    <a:pt x="1255063" y="7181"/>
                    <a:pt x="1261692" y="2680"/>
                  </a:cubicBezTo>
                  <a:cubicBezTo>
                    <a:pt x="1264311" y="2517"/>
                    <a:pt x="1266930" y="2435"/>
                    <a:pt x="1269548" y="2271"/>
                  </a:cubicBezTo>
                  <a:cubicBezTo>
                    <a:pt x="1287716" y="-839"/>
                    <a:pt x="1305802" y="-593"/>
                    <a:pt x="1323970" y="2026"/>
                  </a:cubicBezTo>
                  <a:cubicBezTo>
                    <a:pt x="1354496" y="8081"/>
                    <a:pt x="1385103" y="12910"/>
                    <a:pt x="1413337" y="27804"/>
                  </a:cubicBezTo>
                  <a:cubicBezTo>
                    <a:pt x="1462194" y="53583"/>
                    <a:pt x="1495993" y="90083"/>
                    <a:pt x="1505323" y="146224"/>
                  </a:cubicBezTo>
                  <a:cubicBezTo>
                    <a:pt x="1505977" y="150315"/>
                    <a:pt x="1507942" y="154162"/>
                    <a:pt x="1509251" y="158090"/>
                  </a:cubicBezTo>
                  <a:cubicBezTo>
                    <a:pt x="1511788" y="173475"/>
                    <a:pt x="1513016" y="188861"/>
                    <a:pt x="1508433" y="204083"/>
                  </a:cubicBezTo>
                  <a:cubicBezTo>
                    <a:pt x="1505404" y="244838"/>
                    <a:pt x="1470296" y="260632"/>
                    <a:pt x="1444681" y="282156"/>
                  </a:cubicBezTo>
                  <a:cubicBezTo>
                    <a:pt x="1403680" y="316609"/>
                    <a:pt x="1369554" y="357201"/>
                    <a:pt x="1335755" y="397793"/>
                  </a:cubicBezTo>
                  <a:cubicBezTo>
                    <a:pt x="1276832" y="468582"/>
                    <a:pt x="1223146" y="543382"/>
                    <a:pt x="1172816" y="620555"/>
                  </a:cubicBezTo>
                  <a:cubicBezTo>
                    <a:pt x="1091142" y="745685"/>
                    <a:pt x="1015361" y="874415"/>
                    <a:pt x="939415" y="1003146"/>
                  </a:cubicBezTo>
                  <a:cubicBezTo>
                    <a:pt x="873045" y="1115591"/>
                    <a:pt x="805774" y="1227381"/>
                    <a:pt x="735721" y="1337617"/>
                  </a:cubicBezTo>
                  <a:cubicBezTo>
                    <a:pt x="680644" y="1424365"/>
                    <a:pt x="621148" y="1507758"/>
                    <a:pt x="556005" y="1586976"/>
                  </a:cubicBezTo>
                  <a:cubicBezTo>
                    <a:pt x="479978" y="1679453"/>
                    <a:pt x="392739" y="1758181"/>
                    <a:pt x="295025" y="1828234"/>
                  </a:cubicBezTo>
                  <a:cubicBezTo>
                    <a:pt x="216297" y="1884702"/>
                    <a:pt x="134705" y="1930940"/>
                    <a:pt x="47466" y="1972514"/>
                  </a:cubicBezTo>
                  <a:cubicBezTo>
                    <a:pt x="38054" y="1977015"/>
                    <a:pt x="25860" y="1980370"/>
                    <a:pt x="16040" y="1983889"/>
                  </a:cubicBezTo>
                  <a:cubicBezTo>
                    <a:pt x="-7775" y="1981598"/>
                    <a:pt x="7120" y="1984707"/>
                    <a:pt x="0" y="1981352"/>
                  </a:cubicBezTo>
                  <a:cubicBezTo>
                    <a:pt x="18577" y="1969731"/>
                    <a:pt x="49921" y="1939861"/>
                    <a:pt x="60723" y="1928976"/>
                  </a:cubicBezTo>
                  <a:cubicBezTo>
                    <a:pt x="118501" y="1870708"/>
                    <a:pt x="149026" y="1798281"/>
                    <a:pt x="162120" y="1718326"/>
                  </a:cubicBezTo>
                  <a:cubicBezTo>
                    <a:pt x="163921" y="1707114"/>
                    <a:pt x="165394" y="1692138"/>
                    <a:pt x="167276" y="1679535"/>
                  </a:cubicBezTo>
                  <a:close/>
                </a:path>
              </a:pathLst>
            </a:custGeom>
            <a:solidFill>
              <a:srgbClr val="E1AF8E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88">
              <a:extLst>
                <a:ext uri="{FF2B5EF4-FFF2-40B4-BE49-F238E27FC236}">
                  <a16:creationId xmlns:a16="http://schemas.microsoft.com/office/drawing/2014/main" id="{948EE0F0-61EF-4C6D-8DCE-5F5E236CE692}"/>
                </a:ext>
              </a:extLst>
            </p:cNvPr>
            <p:cNvSpPr/>
            <p:nvPr/>
          </p:nvSpPr>
          <p:spPr>
            <a:xfrm>
              <a:off x="5999104" y="5179733"/>
              <a:ext cx="1745843" cy="231410"/>
            </a:xfrm>
            <a:custGeom>
              <a:avLst/>
              <a:gdLst>
                <a:gd name="connsiteX0" fmla="*/ 12930 w 1745843"/>
                <a:gd name="connsiteY0" fmla="*/ 20 h 231410"/>
                <a:gd name="connsiteX1" fmla="*/ 304518 w 1745843"/>
                <a:gd name="connsiteY1" fmla="*/ 11641 h 231410"/>
                <a:gd name="connsiteX2" fmla="*/ 959956 w 1745843"/>
                <a:gd name="connsiteY2" fmla="*/ 125478 h 231410"/>
                <a:gd name="connsiteX3" fmla="*/ 1207516 w 1745843"/>
                <a:gd name="connsiteY3" fmla="*/ 154612 h 231410"/>
                <a:gd name="connsiteX4" fmla="*/ 1581923 w 1745843"/>
                <a:gd name="connsiteY4" fmla="*/ 115739 h 231410"/>
                <a:gd name="connsiteX5" fmla="*/ 1729804 w 1745843"/>
                <a:gd name="connsiteY5" fmla="*/ 47323 h 231410"/>
                <a:gd name="connsiteX6" fmla="*/ 1745844 w 1745843"/>
                <a:gd name="connsiteY6" fmla="*/ 49860 h 231410"/>
                <a:gd name="connsiteX7" fmla="*/ 1647066 w 1745843"/>
                <a:gd name="connsiteY7" fmla="*/ 132843 h 231410"/>
                <a:gd name="connsiteX8" fmla="*/ 1440262 w 1745843"/>
                <a:gd name="connsiteY8" fmla="*/ 211325 h 231410"/>
                <a:gd name="connsiteX9" fmla="*/ 1272822 w 1745843"/>
                <a:gd name="connsiteY9" fmla="*/ 231294 h 231410"/>
                <a:gd name="connsiteX10" fmla="*/ 1092697 w 1745843"/>
                <a:gd name="connsiteY10" fmla="*/ 226956 h 231410"/>
                <a:gd name="connsiteX11" fmla="*/ 802419 w 1745843"/>
                <a:gd name="connsiteY11" fmla="*/ 182764 h 231410"/>
                <a:gd name="connsiteX12" fmla="*/ 338563 w 1745843"/>
                <a:gd name="connsiteY12" fmla="*/ 66063 h 231410"/>
                <a:gd name="connsiteX13" fmla="*/ 0 w 1745843"/>
                <a:gd name="connsiteY13" fmla="*/ 3785 h 231410"/>
                <a:gd name="connsiteX14" fmla="*/ 12930 w 1745843"/>
                <a:gd name="connsiteY14" fmla="*/ 20 h 23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5843" h="231410">
                  <a:moveTo>
                    <a:pt x="12930" y="20"/>
                  </a:moveTo>
                  <a:cubicBezTo>
                    <a:pt x="29707" y="20"/>
                    <a:pt x="292733" y="10086"/>
                    <a:pt x="304518" y="11641"/>
                  </a:cubicBezTo>
                  <a:cubicBezTo>
                    <a:pt x="525152" y="37502"/>
                    <a:pt x="740713" y="92252"/>
                    <a:pt x="959956" y="125478"/>
                  </a:cubicBezTo>
                  <a:cubicBezTo>
                    <a:pt x="1041548" y="137835"/>
                    <a:pt x="1124941" y="149865"/>
                    <a:pt x="1207516" y="154612"/>
                  </a:cubicBezTo>
                  <a:cubicBezTo>
                    <a:pt x="1333954" y="161814"/>
                    <a:pt x="1460394" y="150111"/>
                    <a:pt x="1581923" y="115739"/>
                  </a:cubicBezTo>
                  <a:cubicBezTo>
                    <a:pt x="1597636" y="111320"/>
                    <a:pt x="1683893" y="75720"/>
                    <a:pt x="1729804" y="47323"/>
                  </a:cubicBezTo>
                  <a:cubicBezTo>
                    <a:pt x="1737415" y="50678"/>
                    <a:pt x="1743225" y="49778"/>
                    <a:pt x="1745844" y="49860"/>
                  </a:cubicBezTo>
                  <a:cubicBezTo>
                    <a:pt x="1726039" y="82431"/>
                    <a:pt x="1679637" y="115002"/>
                    <a:pt x="1647066" y="132843"/>
                  </a:cubicBezTo>
                  <a:cubicBezTo>
                    <a:pt x="1581841" y="168606"/>
                    <a:pt x="1513179" y="195858"/>
                    <a:pt x="1440262" y="211325"/>
                  </a:cubicBezTo>
                  <a:cubicBezTo>
                    <a:pt x="1385103" y="223028"/>
                    <a:pt x="1329453" y="231539"/>
                    <a:pt x="1272822" y="231294"/>
                  </a:cubicBezTo>
                  <a:cubicBezTo>
                    <a:pt x="1212753" y="231048"/>
                    <a:pt x="1152602" y="233013"/>
                    <a:pt x="1092697" y="226956"/>
                  </a:cubicBezTo>
                  <a:cubicBezTo>
                    <a:pt x="995229" y="217054"/>
                    <a:pt x="898332" y="203305"/>
                    <a:pt x="802419" y="182764"/>
                  </a:cubicBezTo>
                  <a:cubicBezTo>
                    <a:pt x="646436" y="149374"/>
                    <a:pt x="493972" y="101745"/>
                    <a:pt x="338563" y="66063"/>
                  </a:cubicBezTo>
                  <a:cubicBezTo>
                    <a:pt x="237657" y="42903"/>
                    <a:pt x="11703" y="3785"/>
                    <a:pt x="0" y="3785"/>
                  </a:cubicBezTo>
                  <a:cubicBezTo>
                    <a:pt x="3437" y="-2517"/>
                    <a:pt x="8838" y="1248"/>
                    <a:pt x="12930" y="20"/>
                  </a:cubicBezTo>
                  <a:close/>
                </a:path>
              </a:pathLst>
            </a:custGeom>
            <a:solidFill>
              <a:srgbClr val="DAB299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90">
              <a:extLst>
                <a:ext uri="{FF2B5EF4-FFF2-40B4-BE49-F238E27FC236}">
                  <a16:creationId xmlns:a16="http://schemas.microsoft.com/office/drawing/2014/main" id="{2B0760A4-287A-4F97-B400-D519E0BBA414}"/>
                </a:ext>
              </a:extLst>
            </p:cNvPr>
            <p:cNvSpPr/>
            <p:nvPr/>
          </p:nvSpPr>
          <p:spPr>
            <a:xfrm>
              <a:off x="6652575" y="647717"/>
              <a:ext cx="1546121" cy="3340808"/>
            </a:xfrm>
            <a:custGeom>
              <a:avLst/>
              <a:gdLst>
                <a:gd name="connsiteX0" fmla="*/ 25618 w 1546122"/>
                <a:gd name="connsiteY0" fmla="*/ 3340808 h 3340808"/>
                <a:gd name="connsiteX1" fmla="*/ 2 w 1546122"/>
                <a:gd name="connsiteY1" fmla="*/ 3336634 h 3340808"/>
                <a:gd name="connsiteX2" fmla="*/ 23653 w 1546122"/>
                <a:gd name="connsiteY2" fmla="*/ 2402866 h 3340808"/>
                <a:gd name="connsiteX3" fmla="*/ 69892 w 1546122"/>
                <a:gd name="connsiteY3" fmla="*/ 2125600 h 3340808"/>
                <a:gd name="connsiteX4" fmla="*/ 199277 w 1546122"/>
                <a:gd name="connsiteY4" fmla="*/ 1899400 h 3340808"/>
                <a:gd name="connsiteX5" fmla="*/ 306730 w 1546122"/>
                <a:gd name="connsiteY5" fmla="*/ 1779345 h 3340808"/>
                <a:gd name="connsiteX6" fmla="*/ 532193 w 1546122"/>
                <a:gd name="connsiteY6" fmla="*/ 1606422 h 3340808"/>
                <a:gd name="connsiteX7" fmla="*/ 811833 w 1546122"/>
                <a:gd name="connsiteY7" fmla="*/ 1411484 h 3340808"/>
                <a:gd name="connsiteX8" fmla="*/ 972643 w 1546122"/>
                <a:gd name="connsiteY8" fmla="*/ 1277925 h 3340808"/>
                <a:gd name="connsiteX9" fmla="*/ 1080015 w 1546122"/>
                <a:gd name="connsiteY9" fmla="*/ 1178083 h 3340808"/>
                <a:gd name="connsiteX10" fmla="*/ 1297621 w 1546122"/>
                <a:gd name="connsiteY10" fmla="*/ 877739 h 3340808"/>
                <a:gd name="connsiteX11" fmla="*/ 1373485 w 1546122"/>
                <a:gd name="connsiteY11" fmla="*/ 628379 h 3340808"/>
                <a:gd name="connsiteX12" fmla="*/ 1409902 w 1546122"/>
                <a:gd name="connsiteY12" fmla="*/ 409300 h 3340808"/>
                <a:gd name="connsiteX13" fmla="*/ 1413994 w 1546122"/>
                <a:gd name="connsiteY13" fmla="*/ 344648 h 3340808"/>
                <a:gd name="connsiteX14" fmla="*/ 1418250 w 1546122"/>
                <a:gd name="connsiteY14" fmla="*/ 71965 h 3340808"/>
                <a:gd name="connsiteX15" fmla="*/ 1413913 w 1546122"/>
                <a:gd name="connsiteY15" fmla="*/ 7395 h 3340808"/>
                <a:gd name="connsiteX16" fmla="*/ 1428071 w 1546122"/>
                <a:gd name="connsiteY16" fmla="*/ 10095 h 3340808"/>
                <a:gd name="connsiteX17" fmla="*/ 1445256 w 1546122"/>
                <a:gd name="connsiteY17" fmla="*/ 61735 h 3340808"/>
                <a:gd name="connsiteX18" fmla="*/ 1543952 w 1546122"/>
                <a:gd name="connsiteY18" fmla="*/ 882403 h 3340808"/>
                <a:gd name="connsiteX19" fmla="*/ 1318081 w 1546122"/>
                <a:gd name="connsiteY19" fmla="*/ 1520738 h 3340808"/>
                <a:gd name="connsiteX20" fmla="*/ 937126 w 1546122"/>
                <a:gd name="connsiteY20" fmla="*/ 1812161 h 3340808"/>
                <a:gd name="connsiteX21" fmla="*/ 519754 w 1546122"/>
                <a:gd name="connsiteY21" fmla="*/ 1976819 h 3340808"/>
                <a:gd name="connsiteX22" fmla="*/ 234222 w 1546122"/>
                <a:gd name="connsiteY22" fmla="*/ 2115861 h 3340808"/>
                <a:gd name="connsiteX23" fmla="*/ 114330 w 1546122"/>
                <a:gd name="connsiteY23" fmla="*/ 2225769 h 3340808"/>
                <a:gd name="connsiteX24" fmla="*/ 52379 w 1546122"/>
                <a:gd name="connsiteY24" fmla="*/ 2395910 h 3340808"/>
                <a:gd name="connsiteX25" fmla="*/ 25618 w 1546122"/>
                <a:gd name="connsiteY25" fmla="*/ 3340808 h 3340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46122" h="3340808">
                  <a:moveTo>
                    <a:pt x="25618" y="3340808"/>
                  </a:moveTo>
                  <a:cubicBezTo>
                    <a:pt x="14979" y="3339417"/>
                    <a:pt x="10478" y="3339172"/>
                    <a:pt x="2" y="3336634"/>
                  </a:cubicBezTo>
                  <a:cubicBezTo>
                    <a:pt x="-243" y="3263881"/>
                    <a:pt x="17761" y="2469482"/>
                    <a:pt x="23653" y="2402866"/>
                  </a:cubicBezTo>
                  <a:cubicBezTo>
                    <a:pt x="31919" y="2309326"/>
                    <a:pt x="39694" y="2215458"/>
                    <a:pt x="69892" y="2125600"/>
                  </a:cubicBezTo>
                  <a:cubicBezTo>
                    <a:pt x="98044" y="2041880"/>
                    <a:pt x="145101" y="1968472"/>
                    <a:pt x="199277" y="1899400"/>
                  </a:cubicBezTo>
                  <a:cubicBezTo>
                    <a:pt x="232503" y="1857091"/>
                    <a:pt x="267693" y="1816499"/>
                    <a:pt x="306730" y="1779345"/>
                  </a:cubicBezTo>
                  <a:cubicBezTo>
                    <a:pt x="375719" y="1713711"/>
                    <a:pt x="453302" y="1659207"/>
                    <a:pt x="532193" y="1606422"/>
                  </a:cubicBezTo>
                  <a:cubicBezTo>
                    <a:pt x="626716" y="1543325"/>
                    <a:pt x="721565" y="1480555"/>
                    <a:pt x="811833" y="1411484"/>
                  </a:cubicBezTo>
                  <a:cubicBezTo>
                    <a:pt x="867155" y="1369174"/>
                    <a:pt x="921577" y="1325636"/>
                    <a:pt x="972643" y="1277925"/>
                  </a:cubicBezTo>
                  <a:cubicBezTo>
                    <a:pt x="1008325" y="1244535"/>
                    <a:pt x="1046297" y="1213519"/>
                    <a:pt x="1080015" y="1178083"/>
                  </a:cubicBezTo>
                  <a:cubicBezTo>
                    <a:pt x="1166026" y="1087816"/>
                    <a:pt x="1245491" y="992475"/>
                    <a:pt x="1297621" y="877739"/>
                  </a:cubicBezTo>
                  <a:cubicBezTo>
                    <a:pt x="1333793" y="798110"/>
                    <a:pt x="1358099" y="714800"/>
                    <a:pt x="1373485" y="628379"/>
                  </a:cubicBezTo>
                  <a:cubicBezTo>
                    <a:pt x="1386497" y="555707"/>
                    <a:pt x="1401309" y="482381"/>
                    <a:pt x="1409902" y="409300"/>
                  </a:cubicBezTo>
                  <a:cubicBezTo>
                    <a:pt x="1412439" y="387940"/>
                    <a:pt x="1412358" y="366253"/>
                    <a:pt x="1413994" y="344648"/>
                  </a:cubicBezTo>
                  <a:cubicBezTo>
                    <a:pt x="1420705" y="253890"/>
                    <a:pt x="1419559" y="162886"/>
                    <a:pt x="1418250" y="71965"/>
                  </a:cubicBezTo>
                  <a:cubicBezTo>
                    <a:pt x="1417923" y="50605"/>
                    <a:pt x="1414649" y="28918"/>
                    <a:pt x="1413913" y="7395"/>
                  </a:cubicBezTo>
                  <a:cubicBezTo>
                    <a:pt x="1421687" y="-7991"/>
                    <a:pt x="1425206" y="4530"/>
                    <a:pt x="1428071" y="10095"/>
                  </a:cubicBezTo>
                  <a:cubicBezTo>
                    <a:pt x="1436500" y="26299"/>
                    <a:pt x="1440919" y="44058"/>
                    <a:pt x="1445256" y="61735"/>
                  </a:cubicBezTo>
                  <a:cubicBezTo>
                    <a:pt x="1511135" y="331308"/>
                    <a:pt x="1556801" y="603746"/>
                    <a:pt x="1543952" y="882403"/>
                  </a:cubicBezTo>
                  <a:cubicBezTo>
                    <a:pt x="1533150" y="1117032"/>
                    <a:pt x="1466780" y="1334066"/>
                    <a:pt x="1318081" y="1520738"/>
                  </a:cubicBezTo>
                  <a:cubicBezTo>
                    <a:pt x="1217175" y="1647504"/>
                    <a:pt x="1080015" y="1738835"/>
                    <a:pt x="937126" y="1812161"/>
                  </a:cubicBezTo>
                  <a:cubicBezTo>
                    <a:pt x="803403" y="1880742"/>
                    <a:pt x="661251" y="1927880"/>
                    <a:pt x="519754" y="1976819"/>
                  </a:cubicBezTo>
                  <a:cubicBezTo>
                    <a:pt x="420485" y="2011109"/>
                    <a:pt x="321134" y="2054565"/>
                    <a:pt x="234222" y="2115861"/>
                  </a:cubicBezTo>
                  <a:cubicBezTo>
                    <a:pt x="187001" y="2149169"/>
                    <a:pt x="150502" y="2180595"/>
                    <a:pt x="114330" y="2225769"/>
                  </a:cubicBezTo>
                  <a:cubicBezTo>
                    <a:pt x="75948" y="2273808"/>
                    <a:pt x="61135" y="2336578"/>
                    <a:pt x="52379" y="2395910"/>
                  </a:cubicBezTo>
                  <a:cubicBezTo>
                    <a:pt x="30364" y="2546491"/>
                    <a:pt x="31510" y="3243749"/>
                    <a:pt x="25618" y="334080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98">
              <a:extLst>
                <a:ext uri="{FF2B5EF4-FFF2-40B4-BE49-F238E27FC236}">
                  <a16:creationId xmlns:a16="http://schemas.microsoft.com/office/drawing/2014/main" id="{80E880BC-2318-41F4-B3CB-C37B829518AE}"/>
                </a:ext>
              </a:extLst>
            </p:cNvPr>
            <p:cNvSpPr/>
            <p:nvPr/>
          </p:nvSpPr>
          <p:spPr>
            <a:xfrm>
              <a:off x="7751822" y="3243728"/>
              <a:ext cx="1005786" cy="1681837"/>
            </a:xfrm>
            <a:custGeom>
              <a:avLst/>
              <a:gdLst>
                <a:gd name="connsiteX0" fmla="*/ 76027 w 1005786"/>
                <a:gd name="connsiteY0" fmla="*/ 1512598 h 1681837"/>
                <a:gd name="connsiteX1" fmla="*/ 89121 w 1005786"/>
                <a:gd name="connsiteY1" fmla="*/ 1490092 h 1681837"/>
                <a:gd name="connsiteX2" fmla="*/ 48530 w 1005786"/>
                <a:gd name="connsiteY2" fmla="*/ 1224529 h 1681837"/>
                <a:gd name="connsiteX3" fmla="*/ 0 w 1005786"/>
                <a:gd name="connsiteY3" fmla="*/ 1159222 h 1681837"/>
                <a:gd name="connsiteX4" fmla="*/ 24306 w 1005786"/>
                <a:gd name="connsiteY4" fmla="*/ 1120513 h 1681837"/>
                <a:gd name="connsiteX5" fmla="*/ 224235 w 1005786"/>
                <a:gd name="connsiteY5" fmla="*/ 771311 h 1681837"/>
                <a:gd name="connsiteX6" fmla="*/ 363850 w 1005786"/>
                <a:gd name="connsiteY6" fmla="*/ 489299 h 1681837"/>
                <a:gd name="connsiteX7" fmla="*/ 416799 w 1005786"/>
                <a:gd name="connsiteY7" fmla="*/ 389538 h 1681837"/>
                <a:gd name="connsiteX8" fmla="*/ 429484 w 1005786"/>
                <a:gd name="connsiteY8" fmla="*/ 374071 h 1681837"/>
                <a:gd name="connsiteX9" fmla="*/ 589723 w 1005786"/>
                <a:gd name="connsiteY9" fmla="*/ 128476 h 1681837"/>
                <a:gd name="connsiteX10" fmla="*/ 765265 w 1005786"/>
                <a:gd name="connsiteY10" fmla="*/ 5883 h 1681837"/>
                <a:gd name="connsiteX11" fmla="*/ 965848 w 1005786"/>
                <a:gd name="connsiteY11" fmla="*/ 61697 h 1681837"/>
                <a:gd name="connsiteX12" fmla="*/ 1005785 w 1005786"/>
                <a:gd name="connsiteY12" fmla="*/ 141161 h 1681837"/>
                <a:gd name="connsiteX13" fmla="*/ 996292 w 1005786"/>
                <a:gd name="connsiteY13" fmla="*/ 166122 h 1681837"/>
                <a:gd name="connsiteX14" fmla="*/ 853731 w 1005786"/>
                <a:gd name="connsiteY14" fmla="*/ 443961 h 1681837"/>
                <a:gd name="connsiteX15" fmla="*/ 783187 w 1005786"/>
                <a:gd name="connsiteY15" fmla="*/ 598470 h 1681837"/>
                <a:gd name="connsiteX16" fmla="*/ 553141 w 1005786"/>
                <a:gd name="connsiteY16" fmla="*/ 1083768 h 1681837"/>
                <a:gd name="connsiteX17" fmla="*/ 272274 w 1005786"/>
                <a:gd name="connsiteY17" fmla="*/ 1539850 h 1681837"/>
                <a:gd name="connsiteX18" fmla="*/ 160402 w 1005786"/>
                <a:gd name="connsiteY18" fmla="*/ 1669889 h 1681837"/>
                <a:gd name="connsiteX19" fmla="*/ 144280 w 1005786"/>
                <a:gd name="connsiteY19" fmla="*/ 1681838 h 1681837"/>
                <a:gd name="connsiteX20" fmla="*/ 76027 w 1005786"/>
                <a:gd name="connsiteY20" fmla="*/ 1512598 h 168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05786" h="1681837">
                  <a:moveTo>
                    <a:pt x="76027" y="1512598"/>
                  </a:moveTo>
                  <a:cubicBezTo>
                    <a:pt x="85521" y="1508097"/>
                    <a:pt x="86421" y="1498358"/>
                    <a:pt x="89121" y="1490092"/>
                  </a:cubicBezTo>
                  <a:cubicBezTo>
                    <a:pt x="120220" y="1394833"/>
                    <a:pt x="106634" y="1306203"/>
                    <a:pt x="48530" y="1224529"/>
                  </a:cubicBezTo>
                  <a:cubicBezTo>
                    <a:pt x="32817" y="1202432"/>
                    <a:pt x="16204" y="1180991"/>
                    <a:pt x="0" y="1159222"/>
                  </a:cubicBezTo>
                  <a:cubicBezTo>
                    <a:pt x="3437" y="1143428"/>
                    <a:pt x="15795" y="1133116"/>
                    <a:pt x="24306" y="1120513"/>
                  </a:cubicBezTo>
                  <a:cubicBezTo>
                    <a:pt x="99187" y="1008805"/>
                    <a:pt x="165312" y="892104"/>
                    <a:pt x="224235" y="771311"/>
                  </a:cubicBezTo>
                  <a:cubicBezTo>
                    <a:pt x="270228" y="677034"/>
                    <a:pt x="319167" y="584230"/>
                    <a:pt x="363850" y="489299"/>
                  </a:cubicBezTo>
                  <a:cubicBezTo>
                    <a:pt x="379809" y="455418"/>
                    <a:pt x="396831" y="421619"/>
                    <a:pt x="416799" y="389538"/>
                  </a:cubicBezTo>
                  <a:cubicBezTo>
                    <a:pt x="425228" y="387820"/>
                    <a:pt x="426210" y="379800"/>
                    <a:pt x="429484" y="374071"/>
                  </a:cubicBezTo>
                  <a:cubicBezTo>
                    <a:pt x="477032" y="288387"/>
                    <a:pt x="525971" y="203522"/>
                    <a:pt x="589723" y="128476"/>
                  </a:cubicBezTo>
                  <a:cubicBezTo>
                    <a:pt x="637352" y="72417"/>
                    <a:pt x="689810" y="21269"/>
                    <a:pt x="765265" y="5883"/>
                  </a:cubicBezTo>
                  <a:cubicBezTo>
                    <a:pt x="840801" y="-9502"/>
                    <a:pt x="910035" y="4001"/>
                    <a:pt x="965848" y="61697"/>
                  </a:cubicBezTo>
                  <a:cubicBezTo>
                    <a:pt x="987290" y="83875"/>
                    <a:pt x="999402" y="111209"/>
                    <a:pt x="1005785" y="141161"/>
                  </a:cubicBezTo>
                  <a:cubicBezTo>
                    <a:pt x="1005867" y="150736"/>
                    <a:pt x="1001202" y="158265"/>
                    <a:pt x="996292" y="166122"/>
                  </a:cubicBezTo>
                  <a:cubicBezTo>
                    <a:pt x="940479" y="254425"/>
                    <a:pt x="897187" y="349274"/>
                    <a:pt x="853731" y="443961"/>
                  </a:cubicBezTo>
                  <a:cubicBezTo>
                    <a:pt x="830080" y="495437"/>
                    <a:pt x="807002" y="547076"/>
                    <a:pt x="783187" y="598470"/>
                  </a:cubicBezTo>
                  <a:cubicBezTo>
                    <a:pt x="708060" y="761000"/>
                    <a:pt x="634815" y="924430"/>
                    <a:pt x="553141" y="1083768"/>
                  </a:cubicBezTo>
                  <a:cubicBezTo>
                    <a:pt x="471467" y="1243106"/>
                    <a:pt x="381691" y="1397534"/>
                    <a:pt x="272274" y="1539850"/>
                  </a:cubicBezTo>
                  <a:cubicBezTo>
                    <a:pt x="237411" y="1585188"/>
                    <a:pt x="200257" y="1628725"/>
                    <a:pt x="160402" y="1669889"/>
                  </a:cubicBezTo>
                  <a:cubicBezTo>
                    <a:pt x="156228" y="1674227"/>
                    <a:pt x="152873" y="1680038"/>
                    <a:pt x="144280" y="1681838"/>
                  </a:cubicBezTo>
                  <a:cubicBezTo>
                    <a:pt x="143789" y="1616286"/>
                    <a:pt x="131840" y="1555398"/>
                    <a:pt x="76027" y="1512598"/>
                  </a:cubicBezTo>
                  <a:close/>
                </a:path>
              </a:pathLst>
            </a:custGeom>
            <a:solidFill>
              <a:srgbClr val="DB9F78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99">
              <a:extLst>
                <a:ext uri="{FF2B5EF4-FFF2-40B4-BE49-F238E27FC236}">
                  <a16:creationId xmlns:a16="http://schemas.microsoft.com/office/drawing/2014/main" id="{89DE0D5A-C2E5-4F9A-9C69-76D314973ED6}"/>
                </a:ext>
              </a:extLst>
            </p:cNvPr>
            <p:cNvSpPr/>
            <p:nvPr/>
          </p:nvSpPr>
          <p:spPr>
            <a:xfrm>
              <a:off x="5544052" y="1669017"/>
              <a:ext cx="1054529" cy="1726672"/>
            </a:xfrm>
            <a:custGeom>
              <a:avLst/>
              <a:gdLst>
                <a:gd name="connsiteX0" fmla="*/ 93819 w 1054529"/>
                <a:gd name="connsiteY0" fmla="*/ 8328 h 1726673"/>
                <a:gd name="connsiteX1" fmla="*/ 89891 w 1054529"/>
                <a:gd name="connsiteY1" fmla="*/ 177895 h 1726673"/>
                <a:gd name="connsiteX2" fmla="*/ 143413 w 1054529"/>
                <a:gd name="connsiteY2" fmla="*/ 548457 h 1726673"/>
                <a:gd name="connsiteX3" fmla="*/ 270589 w 1054529"/>
                <a:gd name="connsiteY3" fmla="*/ 765081 h 1726673"/>
                <a:gd name="connsiteX4" fmla="*/ 585091 w 1054529"/>
                <a:gd name="connsiteY4" fmla="*/ 1039647 h 1726673"/>
                <a:gd name="connsiteX5" fmla="*/ 804662 w 1054529"/>
                <a:gd name="connsiteY5" fmla="*/ 1192847 h 1726673"/>
                <a:gd name="connsiteX6" fmla="*/ 986014 w 1054529"/>
                <a:gd name="connsiteY6" fmla="*/ 1398996 h 1726673"/>
                <a:gd name="connsiteX7" fmla="*/ 1048456 w 1054529"/>
                <a:gd name="connsiteY7" fmla="*/ 1594424 h 1726673"/>
                <a:gd name="connsiteX8" fmla="*/ 1051157 w 1054529"/>
                <a:gd name="connsiteY8" fmla="*/ 1726674 h 1726673"/>
                <a:gd name="connsiteX9" fmla="*/ 1020795 w 1054529"/>
                <a:gd name="connsiteY9" fmla="*/ 1591887 h 1726673"/>
                <a:gd name="connsiteX10" fmla="*/ 903604 w 1054529"/>
                <a:gd name="connsiteY10" fmla="*/ 1465448 h 1726673"/>
                <a:gd name="connsiteX11" fmla="*/ 703429 w 1054529"/>
                <a:gd name="connsiteY11" fmla="*/ 1375099 h 1726673"/>
                <a:gd name="connsiteX12" fmla="*/ 391136 w 1054529"/>
                <a:gd name="connsiteY12" fmla="*/ 1247760 h 1726673"/>
                <a:gd name="connsiteX13" fmla="*/ 4698 w 1054529"/>
                <a:gd name="connsiteY13" fmla="*/ 651736 h 1726673"/>
                <a:gd name="connsiteX14" fmla="*/ 44881 w 1054529"/>
                <a:gd name="connsiteY14" fmla="*/ 155308 h 1726673"/>
                <a:gd name="connsiteX15" fmla="*/ 76715 w 1054529"/>
                <a:gd name="connsiteY15" fmla="*/ 20603 h 1726673"/>
                <a:gd name="connsiteX16" fmla="*/ 84163 w 1054529"/>
                <a:gd name="connsiteY16" fmla="*/ 3499 h 1726673"/>
                <a:gd name="connsiteX17" fmla="*/ 93819 w 1054529"/>
                <a:gd name="connsiteY17" fmla="*/ 8328 h 172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4529" h="1726673">
                  <a:moveTo>
                    <a:pt x="93819" y="8328"/>
                  </a:moveTo>
                  <a:cubicBezTo>
                    <a:pt x="85308" y="64714"/>
                    <a:pt x="87109" y="121591"/>
                    <a:pt x="89891" y="177895"/>
                  </a:cubicBezTo>
                  <a:cubicBezTo>
                    <a:pt x="96193" y="302943"/>
                    <a:pt x="102331" y="428319"/>
                    <a:pt x="143413" y="548457"/>
                  </a:cubicBezTo>
                  <a:cubicBezTo>
                    <a:pt x="171074" y="629394"/>
                    <a:pt x="214284" y="700838"/>
                    <a:pt x="270589" y="765081"/>
                  </a:cubicBezTo>
                  <a:cubicBezTo>
                    <a:pt x="363147" y="870815"/>
                    <a:pt x="470600" y="959118"/>
                    <a:pt x="585091" y="1039647"/>
                  </a:cubicBezTo>
                  <a:cubicBezTo>
                    <a:pt x="658090" y="1090959"/>
                    <a:pt x="734363" y="1137606"/>
                    <a:pt x="804662" y="1192847"/>
                  </a:cubicBezTo>
                  <a:cubicBezTo>
                    <a:pt x="877906" y="1250460"/>
                    <a:pt x="937484" y="1319531"/>
                    <a:pt x="986014" y="1398996"/>
                  </a:cubicBezTo>
                  <a:cubicBezTo>
                    <a:pt x="1022923" y="1459392"/>
                    <a:pt x="1039618" y="1525190"/>
                    <a:pt x="1048456" y="1594424"/>
                  </a:cubicBezTo>
                  <a:cubicBezTo>
                    <a:pt x="1053285" y="1632234"/>
                    <a:pt x="1057868" y="1676098"/>
                    <a:pt x="1051157" y="1726674"/>
                  </a:cubicBezTo>
                  <a:cubicBezTo>
                    <a:pt x="1045510" y="1683382"/>
                    <a:pt x="1039372" y="1632561"/>
                    <a:pt x="1020795" y="1591887"/>
                  </a:cubicBezTo>
                  <a:cubicBezTo>
                    <a:pt x="995753" y="1537056"/>
                    <a:pt x="952052" y="1498838"/>
                    <a:pt x="903604" y="1465448"/>
                  </a:cubicBezTo>
                  <a:cubicBezTo>
                    <a:pt x="842389" y="1423302"/>
                    <a:pt x="772991" y="1399078"/>
                    <a:pt x="703429" y="1375099"/>
                  </a:cubicBezTo>
                  <a:cubicBezTo>
                    <a:pt x="596958" y="1338354"/>
                    <a:pt x="490651" y="1301691"/>
                    <a:pt x="391136" y="1247760"/>
                  </a:cubicBezTo>
                  <a:cubicBezTo>
                    <a:pt x="153807" y="1119193"/>
                    <a:pt x="28840" y="917954"/>
                    <a:pt x="4698" y="651736"/>
                  </a:cubicBezTo>
                  <a:cubicBezTo>
                    <a:pt x="-10524" y="484132"/>
                    <a:pt x="13455" y="319311"/>
                    <a:pt x="44881" y="155308"/>
                  </a:cubicBezTo>
                  <a:cubicBezTo>
                    <a:pt x="53555" y="109970"/>
                    <a:pt x="63458" y="64877"/>
                    <a:pt x="76715" y="20603"/>
                  </a:cubicBezTo>
                  <a:cubicBezTo>
                    <a:pt x="78516" y="14629"/>
                    <a:pt x="80316" y="8000"/>
                    <a:pt x="84163" y="3499"/>
                  </a:cubicBezTo>
                  <a:cubicBezTo>
                    <a:pt x="90546" y="-3621"/>
                    <a:pt x="93328" y="1208"/>
                    <a:pt x="93819" y="8328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00">
              <a:extLst>
                <a:ext uri="{FF2B5EF4-FFF2-40B4-BE49-F238E27FC236}">
                  <a16:creationId xmlns:a16="http://schemas.microsoft.com/office/drawing/2014/main" id="{E922D269-9D78-4B52-86EC-DD9BED336954}"/>
                </a:ext>
              </a:extLst>
            </p:cNvPr>
            <p:cNvSpPr/>
            <p:nvPr/>
          </p:nvSpPr>
          <p:spPr>
            <a:xfrm>
              <a:off x="5728021" y="787864"/>
              <a:ext cx="909294" cy="1886592"/>
            </a:xfrm>
            <a:custGeom>
              <a:avLst/>
              <a:gdLst>
                <a:gd name="connsiteX0" fmla="*/ 78190 w 909294"/>
                <a:gd name="connsiteY0" fmla="*/ 6289 h 1886592"/>
                <a:gd name="connsiteX1" fmla="*/ 73525 w 909294"/>
                <a:gd name="connsiteY1" fmla="*/ 112842 h 1886592"/>
                <a:gd name="connsiteX2" fmla="*/ 115999 w 909294"/>
                <a:gd name="connsiteY2" fmla="*/ 451486 h 1886592"/>
                <a:gd name="connsiteX3" fmla="*/ 223697 w 909294"/>
                <a:gd name="connsiteY3" fmla="*/ 643560 h 1886592"/>
                <a:gd name="connsiteX4" fmla="*/ 619710 w 909294"/>
                <a:gd name="connsiteY4" fmla="*/ 966164 h 1886592"/>
                <a:gd name="connsiteX5" fmla="*/ 852866 w 909294"/>
                <a:gd name="connsiteY5" fmla="*/ 1217978 h 1886592"/>
                <a:gd name="connsiteX6" fmla="*/ 889038 w 909294"/>
                <a:gd name="connsiteY6" fmla="*/ 1358739 h 1886592"/>
                <a:gd name="connsiteX7" fmla="*/ 907533 w 909294"/>
                <a:gd name="connsiteY7" fmla="*/ 1788469 h 1886592"/>
                <a:gd name="connsiteX8" fmla="*/ 898204 w 909294"/>
                <a:gd name="connsiteY8" fmla="*/ 1886592 h 1886592"/>
                <a:gd name="connsiteX9" fmla="*/ 875126 w 909294"/>
                <a:gd name="connsiteY9" fmla="*/ 1382063 h 1886592"/>
                <a:gd name="connsiteX10" fmla="*/ 795743 w 909294"/>
                <a:gd name="connsiteY10" fmla="*/ 1265444 h 1886592"/>
                <a:gd name="connsiteX11" fmla="*/ 601788 w 909294"/>
                <a:gd name="connsiteY11" fmla="*/ 1168221 h 1886592"/>
                <a:gd name="connsiteX12" fmla="*/ 324603 w 909294"/>
                <a:gd name="connsiteY12" fmla="*/ 1054630 h 1886592"/>
                <a:gd name="connsiteX13" fmla="*/ 1754 w 909294"/>
                <a:gd name="connsiteY13" fmla="*/ 524649 h 1886592"/>
                <a:gd name="connsiteX14" fmla="*/ 61495 w 909294"/>
                <a:gd name="connsiteY14" fmla="*/ 28304 h 1886592"/>
                <a:gd name="connsiteX15" fmla="*/ 71234 w 909294"/>
                <a:gd name="connsiteY15" fmla="*/ 3016 h 1886592"/>
                <a:gd name="connsiteX16" fmla="*/ 78190 w 909294"/>
                <a:gd name="connsiteY16" fmla="*/ 6289 h 188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09294" h="1886592">
                  <a:moveTo>
                    <a:pt x="78190" y="6289"/>
                  </a:moveTo>
                  <a:cubicBezTo>
                    <a:pt x="74753" y="41725"/>
                    <a:pt x="71479" y="77243"/>
                    <a:pt x="73525" y="112842"/>
                  </a:cubicBezTo>
                  <a:cubicBezTo>
                    <a:pt x="80072" y="226678"/>
                    <a:pt x="82527" y="341169"/>
                    <a:pt x="115999" y="451486"/>
                  </a:cubicBezTo>
                  <a:cubicBezTo>
                    <a:pt x="137768" y="523258"/>
                    <a:pt x="174840" y="586682"/>
                    <a:pt x="223697" y="643560"/>
                  </a:cubicBezTo>
                  <a:cubicBezTo>
                    <a:pt x="336388" y="774827"/>
                    <a:pt x="476740" y="872050"/>
                    <a:pt x="619710" y="966164"/>
                  </a:cubicBezTo>
                  <a:cubicBezTo>
                    <a:pt x="718079" y="1030897"/>
                    <a:pt x="799017" y="1112080"/>
                    <a:pt x="852866" y="1217978"/>
                  </a:cubicBezTo>
                  <a:cubicBezTo>
                    <a:pt x="875289" y="1262007"/>
                    <a:pt x="883800" y="1310128"/>
                    <a:pt x="889038" y="1358739"/>
                  </a:cubicBezTo>
                  <a:cubicBezTo>
                    <a:pt x="900413" y="1463410"/>
                    <a:pt x="914244" y="1738548"/>
                    <a:pt x="907533" y="1788469"/>
                  </a:cubicBezTo>
                  <a:cubicBezTo>
                    <a:pt x="905651" y="1802709"/>
                    <a:pt x="901968" y="1872598"/>
                    <a:pt x="898204" y="1886592"/>
                  </a:cubicBezTo>
                  <a:cubicBezTo>
                    <a:pt x="897631" y="1811465"/>
                    <a:pt x="880527" y="1411443"/>
                    <a:pt x="875126" y="1382063"/>
                  </a:cubicBezTo>
                  <a:cubicBezTo>
                    <a:pt x="865796" y="1332060"/>
                    <a:pt x="832734" y="1296952"/>
                    <a:pt x="795743" y="1265444"/>
                  </a:cubicBezTo>
                  <a:cubicBezTo>
                    <a:pt x="739111" y="1217324"/>
                    <a:pt x="670777" y="1191954"/>
                    <a:pt x="601788" y="1168221"/>
                  </a:cubicBezTo>
                  <a:cubicBezTo>
                    <a:pt x="507265" y="1135650"/>
                    <a:pt x="412661" y="1103406"/>
                    <a:pt x="324603" y="1054630"/>
                  </a:cubicBezTo>
                  <a:cubicBezTo>
                    <a:pt x="116244" y="939157"/>
                    <a:pt x="14602" y="758460"/>
                    <a:pt x="1754" y="524649"/>
                  </a:cubicBezTo>
                  <a:cubicBezTo>
                    <a:pt x="-7576" y="355900"/>
                    <a:pt x="21476" y="191324"/>
                    <a:pt x="61495" y="28304"/>
                  </a:cubicBezTo>
                  <a:cubicBezTo>
                    <a:pt x="63623" y="19547"/>
                    <a:pt x="66651" y="10708"/>
                    <a:pt x="71234" y="3016"/>
                  </a:cubicBezTo>
                  <a:cubicBezTo>
                    <a:pt x="74753" y="-3040"/>
                    <a:pt x="77535" y="1052"/>
                    <a:pt x="78190" y="6289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01">
              <a:extLst>
                <a:ext uri="{FF2B5EF4-FFF2-40B4-BE49-F238E27FC236}">
                  <a16:creationId xmlns:a16="http://schemas.microsoft.com/office/drawing/2014/main" id="{4EC0272B-BFDA-49F4-894C-604160F9211B}"/>
                </a:ext>
              </a:extLst>
            </p:cNvPr>
            <p:cNvSpPr/>
            <p:nvPr/>
          </p:nvSpPr>
          <p:spPr>
            <a:xfrm>
              <a:off x="7562531" y="3506006"/>
              <a:ext cx="606071" cy="897026"/>
            </a:xfrm>
            <a:custGeom>
              <a:avLst/>
              <a:gdLst>
                <a:gd name="connsiteX0" fmla="*/ 606008 w 606071"/>
                <a:gd name="connsiteY0" fmla="*/ 127342 h 897026"/>
                <a:gd name="connsiteX1" fmla="*/ 598397 w 606071"/>
                <a:gd name="connsiteY1" fmla="*/ 150912 h 897026"/>
                <a:gd name="connsiteX2" fmla="*/ 530063 w 606071"/>
                <a:gd name="connsiteY2" fmla="*/ 287663 h 897026"/>
                <a:gd name="connsiteX3" fmla="*/ 377763 w 606071"/>
                <a:gd name="connsiteY3" fmla="*/ 591526 h 897026"/>
                <a:gd name="connsiteX4" fmla="*/ 198129 w 606071"/>
                <a:gd name="connsiteY4" fmla="*/ 888433 h 897026"/>
                <a:gd name="connsiteX5" fmla="*/ 189373 w 606071"/>
                <a:gd name="connsiteY5" fmla="*/ 897026 h 897026"/>
                <a:gd name="connsiteX6" fmla="*/ 0 w 606071"/>
                <a:gd name="connsiteY6" fmla="*/ 787200 h 897026"/>
                <a:gd name="connsiteX7" fmla="*/ 216461 w 606071"/>
                <a:gd name="connsiteY7" fmla="*/ 235368 h 897026"/>
                <a:gd name="connsiteX8" fmla="*/ 314257 w 606071"/>
                <a:gd name="connsiteY8" fmla="*/ 70302 h 897026"/>
                <a:gd name="connsiteX9" fmla="*/ 461155 w 606071"/>
                <a:gd name="connsiteY9" fmla="*/ 3 h 897026"/>
                <a:gd name="connsiteX10" fmla="*/ 584158 w 606071"/>
                <a:gd name="connsiteY10" fmla="*/ 73166 h 897026"/>
                <a:gd name="connsiteX11" fmla="*/ 606008 w 606071"/>
                <a:gd name="connsiteY11" fmla="*/ 127342 h 89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06071" h="897026">
                  <a:moveTo>
                    <a:pt x="606008" y="127342"/>
                  </a:moveTo>
                  <a:cubicBezTo>
                    <a:pt x="606663" y="136263"/>
                    <a:pt x="602080" y="143465"/>
                    <a:pt x="598397" y="150912"/>
                  </a:cubicBezTo>
                  <a:cubicBezTo>
                    <a:pt x="575565" y="196495"/>
                    <a:pt x="552814" y="242079"/>
                    <a:pt x="530063" y="287663"/>
                  </a:cubicBezTo>
                  <a:cubicBezTo>
                    <a:pt x="479405" y="389060"/>
                    <a:pt x="429975" y="491029"/>
                    <a:pt x="377763" y="591526"/>
                  </a:cubicBezTo>
                  <a:cubicBezTo>
                    <a:pt x="324323" y="694314"/>
                    <a:pt x="266054" y="794320"/>
                    <a:pt x="198129" y="888433"/>
                  </a:cubicBezTo>
                  <a:cubicBezTo>
                    <a:pt x="195756" y="891707"/>
                    <a:pt x="192319" y="894162"/>
                    <a:pt x="189373" y="897026"/>
                  </a:cubicBezTo>
                  <a:cubicBezTo>
                    <a:pt x="137160" y="841622"/>
                    <a:pt x="64406" y="821572"/>
                    <a:pt x="0" y="787200"/>
                  </a:cubicBezTo>
                  <a:cubicBezTo>
                    <a:pt x="82656" y="607403"/>
                    <a:pt x="143543" y="419012"/>
                    <a:pt x="216461" y="235368"/>
                  </a:cubicBezTo>
                  <a:cubicBezTo>
                    <a:pt x="240275" y="175381"/>
                    <a:pt x="269164" y="117767"/>
                    <a:pt x="314257" y="70302"/>
                  </a:cubicBezTo>
                  <a:cubicBezTo>
                    <a:pt x="354111" y="28319"/>
                    <a:pt x="400759" y="330"/>
                    <a:pt x="461155" y="3"/>
                  </a:cubicBezTo>
                  <a:cubicBezTo>
                    <a:pt x="517296" y="-324"/>
                    <a:pt x="556906" y="25945"/>
                    <a:pt x="584158" y="73166"/>
                  </a:cubicBezTo>
                  <a:cubicBezTo>
                    <a:pt x="593814" y="90025"/>
                    <a:pt x="601261" y="108192"/>
                    <a:pt x="606008" y="127342"/>
                  </a:cubicBezTo>
                  <a:close/>
                </a:path>
              </a:pathLst>
            </a:custGeom>
            <a:solidFill>
              <a:srgbClr val="D39064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02">
              <a:extLst>
                <a:ext uri="{FF2B5EF4-FFF2-40B4-BE49-F238E27FC236}">
                  <a16:creationId xmlns:a16="http://schemas.microsoft.com/office/drawing/2014/main" id="{02701295-BCA9-42F9-B1D5-B190A1493088}"/>
                </a:ext>
              </a:extLst>
            </p:cNvPr>
            <p:cNvSpPr/>
            <p:nvPr/>
          </p:nvSpPr>
          <p:spPr>
            <a:xfrm>
              <a:off x="6672418" y="25"/>
              <a:ext cx="870024" cy="2318208"/>
            </a:xfrm>
            <a:custGeom>
              <a:avLst/>
              <a:gdLst>
                <a:gd name="connsiteX0" fmla="*/ 11257 w 870023"/>
                <a:gd name="connsiteY0" fmla="*/ 2318190 h 2318208"/>
                <a:gd name="connsiteX1" fmla="*/ 16249 w 870023"/>
                <a:gd name="connsiteY1" fmla="*/ 1303730 h 2318208"/>
                <a:gd name="connsiteX2" fmla="*/ 125502 w 870023"/>
                <a:gd name="connsiteY2" fmla="*/ 1044550 h 2318208"/>
                <a:gd name="connsiteX3" fmla="*/ 366514 w 870023"/>
                <a:gd name="connsiteY3" fmla="*/ 851904 h 2318208"/>
                <a:gd name="connsiteX4" fmla="*/ 557605 w 870023"/>
                <a:gd name="connsiteY4" fmla="*/ 702877 h 2318208"/>
                <a:gd name="connsiteX5" fmla="*/ 713833 w 870023"/>
                <a:gd name="connsiteY5" fmla="*/ 515960 h 2318208"/>
                <a:gd name="connsiteX6" fmla="*/ 768583 w 870023"/>
                <a:gd name="connsiteY6" fmla="*/ 356376 h 2318208"/>
                <a:gd name="connsiteX7" fmla="*/ 786587 w 870023"/>
                <a:gd name="connsiteY7" fmla="*/ 194747 h 2318208"/>
                <a:gd name="connsiteX8" fmla="*/ 797717 w 870023"/>
                <a:gd name="connsiteY8" fmla="*/ 18714 h 2318208"/>
                <a:gd name="connsiteX9" fmla="*/ 794198 w 870023"/>
                <a:gd name="connsiteY9" fmla="*/ 9303 h 2318208"/>
                <a:gd name="connsiteX10" fmla="*/ 797636 w 870023"/>
                <a:gd name="connsiteY10" fmla="*/ 301 h 2318208"/>
                <a:gd name="connsiteX11" fmla="*/ 806310 w 870023"/>
                <a:gd name="connsiteY11" fmla="*/ 9221 h 2318208"/>
                <a:gd name="connsiteX12" fmla="*/ 829389 w 870023"/>
                <a:gd name="connsiteY12" fmla="*/ 100634 h 2318208"/>
                <a:gd name="connsiteX13" fmla="*/ 869898 w 870023"/>
                <a:gd name="connsiteY13" fmla="*/ 458674 h 2318208"/>
                <a:gd name="connsiteX14" fmla="*/ 489844 w 870023"/>
                <a:gd name="connsiteY14" fmla="*/ 1030801 h 2318208"/>
                <a:gd name="connsiteX15" fmla="*/ 230746 w 870023"/>
                <a:gd name="connsiteY15" fmla="*/ 1127942 h 2318208"/>
                <a:gd name="connsiteX16" fmla="*/ 75500 w 870023"/>
                <a:gd name="connsiteY16" fmla="*/ 1231549 h 2318208"/>
                <a:gd name="connsiteX17" fmla="*/ 30489 w 870023"/>
                <a:gd name="connsiteY17" fmla="*/ 1344076 h 2318208"/>
                <a:gd name="connsiteX18" fmla="*/ 19195 w 870023"/>
                <a:gd name="connsiteY18" fmla="*/ 1701788 h 2318208"/>
                <a:gd name="connsiteX19" fmla="*/ 11257 w 870023"/>
                <a:gd name="connsiteY19" fmla="*/ 2318190 h 2318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0023" h="2318208">
                  <a:moveTo>
                    <a:pt x="11257" y="2318190"/>
                  </a:moveTo>
                  <a:cubicBezTo>
                    <a:pt x="-14113" y="2142157"/>
                    <a:pt x="10520" y="1380985"/>
                    <a:pt x="16249" y="1303730"/>
                  </a:cubicBezTo>
                  <a:cubicBezTo>
                    <a:pt x="23614" y="1205197"/>
                    <a:pt x="61914" y="1120495"/>
                    <a:pt x="125502" y="1044550"/>
                  </a:cubicBezTo>
                  <a:cubicBezTo>
                    <a:pt x="193264" y="963694"/>
                    <a:pt x="281648" y="910418"/>
                    <a:pt x="366514" y="851904"/>
                  </a:cubicBezTo>
                  <a:cubicBezTo>
                    <a:pt x="433130" y="805911"/>
                    <a:pt x="497209" y="757054"/>
                    <a:pt x="557605" y="702877"/>
                  </a:cubicBezTo>
                  <a:cubicBezTo>
                    <a:pt x="618984" y="647882"/>
                    <a:pt x="673242" y="587732"/>
                    <a:pt x="713833" y="515960"/>
                  </a:cubicBezTo>
                  <a:cubicBezTo>
                    <a:pt x="741904" y="466366"/>
                    <a:pt x="757944" y="412108"/>
                    <a:pt x="768583" y="356376"/>
                  </a:cubicBezTo>
                  <a:cubicBezTo>
                    <a:pt x="778813" y="303018"/>
                    <a:pt x="782168" y="248923"/>
                    <a:pt x="786587" y="194747"/>
                  </a:cubicBezTo>
                  <a:cubicBezTo>
                    <a:pt x="791498" y="135906"/>
                    <a:pt x="795753" y="77310"/>
                    <a:pt x="797717" y="18714"/>
                  </a:cubicBezTo>
                  <a:cubicBezTo>
                    <a:pt x="797799" y="15604"/>
                    <a:pt x="795426" y="12413"/>
                    <a:pt x="794198" y="9303"/>
                  </a:cubicBezTo>
                  <a:cubicBezTo>
                    <a:pt x="793871" y="5702"/>
                    <a:pt x="793789" y="1283"/>
                    <a:pt x="797636" y="301"/>
                  </a:cubicBezTo>
                  <a:cubicBezTo>
                    <a:pt x="804592" y="-1500"/>
                    <a:pt x="804919" y="5211"/>
                    <a:pt x="806310" y="9221"/>
                  </a:cubicBezTo>
                  <a:cubicBezTo>
                    <a:pt x="816622" y="39010"/>
                    <a:pt x="823005" y="69863"/>
                    <a:pt x="829389" y="100634"/>
                  </a:cubicBezTo>
                  <a:cubicBezTo>
                    <a:pt x="853858" y="218725"/>
                    <a:pt x="871699" y="337636"/>
                    <a:pt x="869898" y="458674"/>
                  </a:cubicBezTo>
                  <a:cubicBezTo>
                    <a:pt x="865888" y="727265"/>
                    <a:pt x="736912" y="919829"/>
                    <a:pt x="489844" y="1030801"/>
                  </a:cubicBezTo>
                  <a:cubicBezTo>
                    <a:pt x="405469" y="1068692"/>
                    <a:pt x="316757" y="1094798"/>
                    <a:pt x="230746" y="1127942"/>
                  </a:cubicBezTo>
                  <a:cubicBezTo>
                    <a:pt x="182952" y="1146356"/>
                    <a:pt x="111835" y="1193904"/>
                    <a:pt x="75500" y="1231549"/>
                  </a:cubicBezTo>
                  <a:cubicBezTo>
                    <a:pt x="43255" y="1265102"/>
                    <a:pt x="35890" y="1299474"/>
                    <a:pt x="30489" y="1344076"/>
                  </a:cubicBezTo>
                  <a:cubicBezTo>
                    <a:pt x="26151" y="1380166"/>
                    <a:pt x="19686" y="1643274"/>
                    <a:pt x="19195" y="1701788"/>
                  </a:cubicBezTo>
                  <a:cubicBezTo>
                    <a:pt x="18622" y="1765458"/>
                    <a:pt x="11830" y="2321873"/>
                    <a:pt x="11257" y="2318190"/>
                  </a:cubicBezTo>
                  <a:close/>
                </a:path>
              </a:pathLst>
            </a:custGeom>
            <a:solidFill>
              <a:srgbClr val="88AB3F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03">
              <a:extLst>
                <a:ext uri="{FF2B5EF4-FFF2-40B4-BE49-F238E27FC236}">
                  <a16:creationId xmlns:a16="http://schemas.microsoft.com/office/drawing/2014/main" id="{3CAB280A-8DAB-4C5B-B7A5-6C617AEAF828}"/>
                </a:ext>
              </a:extLst>
            </p:cNvPr>
            <p:cNvSpPr/>
            <p:nvPr/>
          </p:nvSpPr>
          <p:spPr>
            <a:xfrm>
              <a:off x="7186202" y="4686182"/>
              <a:ext cx="642730" cy="544248"/>
            </a:xfrm>
            <a:custGeom>
              <a:avLst/>
              <a:gdLst>
                <a:gd name="connsiteX0" fmla="*/ 642220 w 642730"/>
                <a:gd name="connsiteY0" fmla="*/ 230627 h 544248"/>
                <a:gd name="connsiteX1" fmla="*/ 573313 w 642730"/>
                <a:gd name="connsiteY1" fmla="*/ 400686 h 544248"/>
                <a:gd name="connsiteX2" fmla="*/ 303658 w 642730"/>
                <a:gd name="connsiteY2" fmla="*/ 536864 h 544248"/>
                <a:gd name="connsiteX3" fmla="*/ 132617 w 642730"/>
                <a:gd name="connsiteY3" fmla="*/ 528762 h 544248"/>
                <a:gd name="connsiteX4" fmla="*/ 41204 w 642730"/>
                <a:gd name="connsiteY4" fmla="*/ 439886 h 544248"/>
                <a:gd name="connsiteX5" fmla="*/ 1513 w 642730"/>
                <a:gd name="connsiteY5" fmla="*/ 258861 h 544248"/>
                <a:gd name="connsiteX6" fmla="*/ 24755 w 642730"/>
                <a:gd name="connsiteY6" fmla="*/ 48293 h 544248"/>
                <a:gd name="connsiteX7" fmla="*/ 87279 w 642730"/>
                <a:gd name="connsiteY7" fmla="*/ 6392 h 544248"/>
                <a:gd name="connsiteX8" fmla="*/ 225093 w 642730"/>
                <a:gd name="connsiteY8" fmla="*/ 8 h 544248"/>
                <a:gd name="connsiteX9" fmla="*/ 494503 w 642730"/>
                <a:gd name="connsiteY9" fmla="*/ 50666 h 544248"/>
                <a:gd name="connsiteX10" fmla="*/ 581333 w 642730"/>
                <a:gd name="connsiteY10" fmla="*/ 100424 h 544248"/>
                <a:gd name="connsiteX11" fmla="*/ 642220 w 642730"/>
                <a:gd name="connsiteY11" fmla="*/ 230627 h 54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730" h="544248">
                  <a:moveTo>
                    <a:pt x="642220" y="230627"/>
                  </a:moveTo>
                  <a:cubicBezTo>
                    <a:pt x="643939" y="301744"/>
                    <a:pt x="614477" y="354448"/>
                    <a:pt x="573313" y="400686"/>
                  </a:cubicBezTo>
                  <a:cubicBezTo>
                    <a:pt x="501705" y="481214"/>
                    <a:pt x="406773" y="517468"/>
                    <a:pt x="303658" y="536864"/>
                  </a:cubicBezTo>
                  <a:cubicBezTo>
                    <a:pt x="245962" y="547748"/>
                    <a:pt x="188921" y="547830"/>
                    <a:pt x="132617" y="528762"/>
                  </a:cubicBezTo>
                  <a:cubicBezTo>
                    <a:pt x="87934" y="513622"/>
                    <a:pt x="56917" y="483915"/>
                    <a:pt x="41204" y="439886"/>
                  </a:cubicBezTo>
                  <a:cubicBezTo>
                    <a:pt x="20336" y="381291"/>
                    <a:pt x="7078" y="321303"/>
                    <a:pt x="1513" y="258861"/>
                  </a:cubicBezTo>
                  <a:cubicBezTo>
                    <a:pt x="-4871" y="186516"/>
                    <a:pt x="10106" y="117609"/>
                    <a:pt x="24755" y="48293"/>
                  </a:cubicBezTo>
                  <a:cubicBezTo>
                    <a:pt x="31547" y="15885"/>
                    <a:pt x="43823" y="10484"/>
                    <a:pt x="87279" y="6392"/>
                  </a:cubicBezTo>
                  <a:cubicBezTo>
                    <a:pt x="133190" y="2054"/>
                    <a:pt x="179428" y="-155"/>
                    <a:pt x="225093" y="8"/>
                  </a:cubicBezTo>
                  <a:cubicBezTo>
                    <a:pt x="317406" y="254"/>
                    <a:pt x="408165" y="14903"/>
                    <a:pt x="494503" y="50666"/>
                  </a:cubicBezTo>
                  <a:cubicBezTo>
                    <a:pt x="525683" y="63597"/>
                    <a:pt x="556045" y="78163"/>
                    <a:pt x="581333" y="100424"/>
                  </a:cubicBezTo>
                  <a:cubicBezTo>
                    <a:pt x="622006" y="136268"/>
                    <a:pt x="646639" y="180215"/>
                    <a:pt x="642220" y="230627"/>
                  </a:cubicBezTo>
                  <a:close/>
                </a:path>
              </a:pathLst>
            </a:custGeom>
            <a:solidFill>
              <a:srgbClr val="FEE5D5"/>
            </a:solidFill>
            <a:ln w="81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0" name="그룹 169">
            <a:extLst>
              <a:ext uri="{FF2B5EF4-FFF2-40B4-BE49-F238E27FC236}">
                <a16:creationId xmlns:a16="http://schemas.microsoft.com/office/drawing/2014/main" id="{5614DA90-130E-4DB1-92C1-F873A3E8F5C2}"/>
              </a:ext>
            </a:extLst>
          </p:cNvPr>
          <p:cNvGrpSpPr/>
          <p:nvPr/>
        </p:nvGrpSpPr>
        <p:grpSpPr>
          <a:xfrm>
            <a:off x="5176882" y="498666"/>
            <a:ext cx="6267224" cy="4228033"/>
            <a:chOff x="5161743" y="3259838"/>
            <a:chExt cx="6267224" cy="4228033"/>
          </a:xfrm>
        </p:grpSpPr>
        <p:grpSp>
          <p:nvGrpSpPr>
            <p:cNvPr id="146" name="그룹 4">
              <a:extLst>
                <a:ext uri="{FF2B5EF4-FFF2-40B4-BE49-F238E27FC236}">
                  <a16:creationId xmlns:a16="http://schemas.microsoft.com/office/drawing/2014/main" id="{70FC1B31-7C6A-4A42-A7BD-15CDFA428816}"/>
                </a:ext>
              </a:extLst>
            </p:cNvPr>
            <p:cNvGrpSpPr/>
            <p:nvPr/>
          </p:nvGrpSpPr>
          <p:grpSpPr>
            <a:xfrm>
              <a:off x="5161743" y="3259838"/>
              <a:ext cx="6267224" cy="2994293"/>
              <a:chOff x="2810573" y="2983992"/>
              <a:chExt cx="8444221" cy="2580347"/>
            </a:xfrm>
          </p:grpSpPr>
          <p:sp>
            <p:nvSpPr>
              <p:cNvPr id="147" name="Rounded Rectangle 25">
                <a:extLst>
                  <a:ext uri="{FF2B5EF4-FFF2-40B4-BE49-F238E27FC236}">
                    <a16:creationId xmlns:a16="http://schemas.microsoft.com/office/drawing/2014/main" id="{8E3C9B84-0D8A-4D81-ABE8-7994C51217A2}"/>
                  </a:ext>
                </a:extLst>
              </p:cNvPr>
              <p:cNvSpPr/>
              <p:nvPr/>
            </p:nvSpPr>
            <p:spPr>
              <a:xfrm rot="120000">
                <a:off x="2810573" y="3213288"/>
                <a:ext cx="8444221" cy="933112"/>
              </a:xfrm>
              <a:prstGeom prst="roundRect">
                <a:avLst>
                  <a:gd name="adj" fmla="val 10620"/>
                </a:avLst>
              </a:prstGeom>
              <a:solidFill>
                <a:schemeClr val="tx1">
                  <a:lumMod val="65000"/>
                  <a:lumOff val="35000"/>
                  <a:alpha val="23000"/>
                </a:schemeClr>
              </a:soli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  <a:softEdge rad="1905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48" name="Rounded Rectangle 26">
                <a:extLst>
                  <a:ext uri="{FF2B5EF4-FFF2-40B4-BE49-F238E27FC236}">
                    <a16:creationId xmlns:a16="http://schemas.microsoft.com/office/drawing/2014/main" id="{E6781EC8-E041-4B8F-824A-5CFE5D0C0601}"/>
                  </a:ext>
                </a:extLst>
              </p:cNvPr>
              <p:cNvSpPr/>
              <p:nvPr/>
            </p:nvSpPr>
            <p:spPr>
              <a:xfrm>
                <a:off x="2923902" y="2983992"/>
                <a:ext cx="8330252" cy="2580347"/>
              </a:xfrm>
              <a:prstGeom prst="roundRect">
                <a:avLst>
                  <a:gd name="adj" fmla="val 10620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sp>
          <p:nvSpPr>
            <p:cNvPr id="156" name="Oval 19">
              <a:extLst>
                <a:ext uri="{FF2B5EF4-FFF2-40B4-BE49-F238E27FC236}">
                  <a16:creationId xmlns:a16="http://schemas.microsoft.com/office/drawing/2014/main" id="{ACC26E89-0F4D-4A96-BFB5-DD32BDA206E4}"/>
                </a:ext>
              </a:extLst>
            </p:cNvPr>
            <p:cNvSpPr/>
            <p:nvPr/>
          </p:nvSpPr>
          <p:spPr>
            <a:xfrm>
              <a:off x="10999790" y="3970088"/>
              <a:ext cx="271913" cy="2719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FD67E7CA-D0BB-473B-8D11-FA1086FBB767}"/>
                </a:ext>
              </a:extLst>
            </p:cNvPr>
            <p:cNvSpPr txBox="1"/>
            <p:nvPr/>
          </p:nvSpPr>
          <p:spPr>
            <a:xfrm>
              <a:off x="5370340" y="3430670"/>
              <a:ext cx="5589879" cy="4057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Отже, </a:t>
              </a:r>
              <a:r>
                <a:rPr lang="uk-UA" dirty="0">
                  <a:solidFill>
                    <a:schemeClr val="accent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креативність </a:t>
              </a:r>
              <a:r>
                <a:rPr lang="uk-UA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— це питання вибору і звички. Чим більше ви будете вправлятися й шукати незвичне у стандартному, тим більш гнучким буде ваше мислення. І тоді до вас із більшою ймовірністю прийде нова нестандартна ідея.</a:t>
              </a:r>
              <a:endPara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uk-UA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Креативність прямо впливає на інтелект і успішність учнів</a:t>
              </a:r>
              <a:r>
                <a:rPr lang="uk-UA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</a:t>
              </a:r>
              <a:r>
                <a:rPr lang="uk-UA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дитина має почуватися шукачем і відкривачем знань.</a:t>
              </a:r>
              <a:endPara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uk-UA" sz="1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1" name="그룹 170">
            <a:extLst>
              <a:ext uri="{FF2B5EF4-FFF2-40B4-BE49-F238E27FC236}">
                <a16:creationId xmlns:a16="http://schemas.microsoft.com/office/drawing/2014/main" id="{50A0F86B-C47D-4CCC-AFD1-8B546E7BCE1D}"/>
              </a:ext>
            </a:extLst>
          </p:cNvPr>
          <p:cNvGrpSpPr/>
          <p:nvPr/>
        </p:nvGrpSpPr>
        <p:grpSpPr>
          <a:xfrm>
            <a:off x="5260994" y="3772290"/>
            <a:ext cx="6301196" cy="2396233"/>
            <a:chOff x="5162804" y="4260379"/>
            <a:chExt cx="6265688" cy="2105605"/>
          </a:xfrm>
        </p:grpSpPr>
        <p:grpSp>
          <p:nvGrpSpPr>
            <p:cNvPr id="143" name="그룹 142">
              <a:extLst>
                <a:ext uri="{FF2B5EF4-FFF2-40B4-BE49-F238E27FC236}">
                  <a16:creationId xmlns:a16="http://schemas.microsoft.com/office/drawing/2014/main" id="{5BAE265C-2018-4D9C-8DA7-C1D6F7AC4257}"/>
                </a:ext>
              </a:extLst>
            </p:cNvPr>
            <p:cNvGrpSpPr/>
            <p:nvPr/>
          </p:nvGrpSpPr>
          <p:grpSpPr>
            <a:xfrm>
              <a:off x="5162804" y="4260379"/>
              <a:ext cx="6265688" cy="1348559"/>
              <a:chOff x="2812003" y="3846216"/>
              <a:chExt cx="8442151" cy="1162128"/>
            </a:xfrm>
          </p:grpSpPr>
          <p:sp>
            <p:nvSpPr>
              <p:cNvPr id="144" name="Rounded Rectangle 28">
                <a:extLst>
                  <a:ext uri="{FF2B5EF4-FFF2-40B4-BE49-F238E27FC236}">
                    <a16:creationId xmlns:a16="http://schemas.microsoft.com/office/drawing/2014/main" id="{AFE98599-DCF9-46A0-9B61-796C8FC5E713}"/>
                  </a:ext>
                </a:extLst>
              </p:cNvPr>
              <p:cNvSpPr/>
              <p:nvPr/>
            </p:nvSpPr>
            <p:spPr>
              <a:xfrm>
                <a:off x="2812003" y="4023127"/>
                <a:ext cx="8417837" cy="985217"/>
              </a:xfrm>
              <a:prstGeom prst="roundRect">
                <a:avLst>
                  <a:gd name="adj" fmla="val 10620"/>
                </a:avLst>
              </a:prstGeom>
              <a:solidFill>
                <a:schemeClr val="tx1">
                  <a:lumMod val="65000"/>
                  <a:lumOff val="35000"/>
                  <a:alpha val="23000"/>
                </a:schemeClr>
              </a:solidFill>
              <a:ln>
                <a:noFill/>
              </a:ln>
              <a:effectLst>
                <a:outerShdw blurRad="127000" dist="38100" dir="8100000" algn="tr" rotWithShape="0">
                  <a:prstClr val="black">
                    <a:alpha val="33000"/>
                  </a:prstClr>
                </a:outerShdw>
                <a:softEdge rad="1905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  <p:sp>
            <p:nvSpPr>
              <p:cNvPr id="145" name="Rounded Rectangle 29">
                <a:extLst>
                  <a:ext uri="{FF2B5EF4-FFF2-40B4-BE49-F238E27FC236}">
                    <a16:creationId xmlns:a16="http://schemas.microsoft.com/office/drawing/2014/main" id="{F5DFB52E-6249-412B-ADB1-0C9BE3F5BC60}"/>
                  </a:ext>
                </a:extLst>
              </p:cNvPr>
              <p:cNvSpPr/>
              <p:nvPr/>
            </p:nvSpPr>
            <p:spPr>
              <a:xfrm>
                <a:off x="2923902" y="3846216"/>
                <a:ext cx="8330252" cy="933112"/>
              </a:xfrm>
              <a:prstGeom prst="roundRect">
                <a:avLst>
                  <a:gd name="adj" fmla="val 10620"/>
                </a:avLst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/>
              </a:p>
            </p:txBody>
          </p:sp>
        </p:grpSp>
        <p:sp>
          <p:nvSpPr>
            <p:cNvPr id="157" name="Oval 20">
              <a:extLst>
                <a:ext uri="{FF2B5EF4-FFF2-40B4-BE49-F238E27FC236}">
                  <a16:creationId xmlns:a16="http://schemas.microsoft.com/office/drawing/2014/main" id="{0C1AEB5B-621A-45AB-93B1-F1F4DC7066D2}"/>
                </a:ext>
              </a:extLst>
            </p:cNvPr>
            <p:cNvSpPr/>
            <p:nvPr/>
          </p:nvSpPr>
          <p:spPr>
            <a:xfrm>
              <a:off x="10999790" y="4949458"/>
              <a:ext cx="271913" cy="2719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D9E57D30-FDF6-47CC-ABC5-5C40494450AA}"/>
                </a:ext>
              </a:extLst>
            </p:cNvPr>
            <p:cNvSpPr txBox="1"/>
            <p:nvPr/>
          </p:nvSpPr>
          <p:spPr>
            <a:xfrm>
              <a:off x="5551704" y="4337626"/>
              <a:ext cx="5244440" cy="2028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uk-UA" b="1" dirty="0">
                  <a:solidFill>
                    <a:schemeClr val="accent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Позиція вчителя! </a:t>
              </a:r>
              <a:r>
                <a:rPr lang="uk-UA" dirty="0">
                  <a:solidFill>
                    <a:schemeClr val="accent2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uk-UA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Бути терплячими до дивних ідей, поважати допитливість, запитання дитини, цінувати їх. Записувати відповіді дитини. Висловлювати віру в здатність кожного учня нестандартно думати. Пояснювати, що на багато запитань не завжди можна відповісти однозначно. Забезпечити для учнів вільне від глузування середовище.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>
            <a:extLst>
              <a:ext uri="{FF2B5EF4-FFF2-40B4-BE49-F238E27FC236}">
                <a16:creationId xmlns:a16="http://schemas.microsoft.com/office/drawing/2014/main" id="{B4B39702-E8F4-4BDD-9DD1-BAB2E16CE8A3}"/>
              </a:ext>
            </a:extLst>
          </p:cNvPr>
          <p:cNvGrpSpPr/>
          <p:nvPr/>
        </p:nvGrpSpPr>
        <p:grpSpPr>
          <a:xfrm>
            <a:off x="1412454" y="1823556"/>
            <a:ext cx="5044029" cy="3666808"/>
            <a:chOff x="1826560" y="2200625"/>
            <a:chExt cx="4684890" cy="3405729"/>
          </a:xfrm>
          <a:solidFill>
            <a:schemeClr val="accent2"/>
          </a:solidFill>
        </p:grpSpPr>
        <p:sp>
          <p:nvSpPr>
            <p:cNvPr id="4" name="Graphic 1">
              <a:extLst>
                <a:ext uri="{FF2B5EF4-FFF2-40B4-BE49-F238E27FC236}">
                  <a16:creationId xmlns:a16="http://schemas.microsoft.com/office/drawing/2014/main" id="{822737FF-FBBC-4805-96ED-A130EA73484C}"/>
                </a:ext>
              </a:extLst>
            </p:cNvPr>
            <p:cNvSpPr/>
            <p:nvPr/>
          </p:nvSpPr>
          <p:spPr>
            <a:xfrm rot="3180245" flipH="1">
              <a:off x="3517428" y="509757"/>
              <a:ext cx="1303153" cy="4684890"/>
            </a:xfrm>
            <a:custGeom>
              <a:avLst/>
              <a:gdLst>
                <a:gd name="connsiteX0" fmla="*/ 1154719 w 1152525"/>
                <a:gd name="connsiteY0" fmla="*/ 2333878 h 4143375"/>
                <a:gd name="connsiteX1" fmla="*/ 1115667 w 1152525"/>
                <a:gd name="connsiteY1" fmla="*/ 1725230 h 4143375"/>
                <a:gd name="connsiteX2" fmla="*/ 1017559 w 1152525"/>
                <a:gd name="connsiteY2" fmla="*/ 1345183 h 4143375"/>
                <a:gd name="connsiteX3" fmla="*/ 1017559 w 1152525"/>
                <a:gd name="connsiteY3" fmla="*/ 1345183 h 4143375"/>
                <a:gd name="connsiteX4" fmla="*/ 986127 w 1152525"/>
                <a:gd name="connsiteY4" fmla="*/ 1166113 h 4143375"/>
                <a:gd name="connsiteX5" fmla="*/ 890877 w 1152525"/>
                <a:gd name="connsiteY5" fmla="*/ 868933 h 4143375"/>
                <a:gd name="connsiteX6" fmla="*/ 846109 w 1152525"/>
                <a:gd name="connsiteY6" fmla="*/ 723200 h 4143375"/>
                <a:gd name="connsiteX7" fmla="*/ 730857 w 1152525"/>
                <a:gd name="connsiteY7" fmla="*/ 423163 h 4143375"/>
                <a:gd name="connsiteX8" fmla="*/ 663229 w 1152525"/>
                <a:gd name="connsiteY8" fmla="*/ 74548 h 4143375"/>
                <a:gd name="connsiteX9" fmla="*/ 653704 w 1152525"/>
                <a:gd name="connsiteY9" fmla="*/ 1205 h 4143375"/>
                <a:gd name="connsiteX10" fmla="*/ 586077 w 1152525"/>
                <a:gd name="connsiteY10" fmla="*/ 58355 h 4143375"/>
                <a:gd name="connsiteX11" fmla="*/ 509877 w 1152525"/>
                <a:gd name="connsiteY11" fmla="*/ 172655 h 4143375"/>
                <a:gd name="connsiteX12" fmla="*/ 399387 w 1152525"/>
                <a:gd name="connsiteY12" fmla="*/ 325055 h 4143375"/>
                <a:gd name="connsiteX13" fmla="*/ 376527 w 1152525"/>
                <a:gd name="connsiteY13" fmla="*/ 360298 h 4143375"/>
                <a:gd name="connsiteX14" fmla="*/ 152689 w 1152525"/>
                <a:gd name="connsiteY14" fmla="*/ 698435 h 4143375"/>
                <a:gd name="connsiteX15" fmla="*/ 10767 w 1152525"/>
                <a:gd name="connsiteY15" fmla="*/ 1196593 h 4143375"/>
                <a:gd name="connsiteX16" fmla="*/ 20292 w 1152525"/>
                <a:gd name="connsiteY16" fmla="*/ 1388998 h 4143375"/>
                <a:gd name="connsiteX17" fmla="*/ 26007 w 1152525"/>
                <a:gd name="connsiteY17" fmla="*/ 1449958 h 4143375"/>
                <a:gd name="connsiteX18" fmla="*/ 82204 w 1152525"/>
                <a:gd name="connsiteY18" fmla="*/ 1870010 h 4143375"/>
                <a:gd name="connsiteX19" fmla="*/ 87919 w 1152525"/>
                <a:gd name="connsiteY19" fmla="*/ 1921445 h 4143375"/>
                <a:gd name="connsiteX20" fmla="*/ 108874 w 1152525"/>
                <a:gd name="connsiteY20" fmla="*/ 2122423 h 4143375"/>
                <a:gd name="connsiteX21" fmla="*/ 159357 w 1152525"/>
                <a:gd name="connsiteY21" fmla="*/ 2355785 h 4143375"/>
                <a:gd name="connsiteX22" fmla="*/ 201267 w 1152525"/>
                <a:gd name="connsiteY22" fmla="*/ 2654870 h 4143375"/>
                <a:gd name="connsiteX23" fmla="*/ 209839 w 1152525"/>
                <a:gd name="connsiteY23" fmla="*/ 2913950 h 4143375"/>
                <a:gd name="connsiteX24" fmla="*/ 183169 w 1152525"/>
                <a:gd name="connsiteY24" fmla="*/ 3205415 h 4143375"/>
                <a:gd name="connsiteX25" fmla="*/ 130782 w 1152525"/>
                <a:gd name="connsiteY25" fmla="*/ 3453065 h 4143375"/>
                <a:gd name="connsiteX26" fmla="*/ 123162 w 1152525"/>
                <a:gd name="connsiteY26" fmla="*/ 3662615 h 4143375"/>
                <a:gd name="connsiteX27" fmla="*/ 197457 w 1152525"/>
                <a:gd name="connsiteY27" fmla="*/ 3816920 h 4143375"/>
                <a:gd name="connsiteX28" fmla="*/ 207934 w 1152525"/>
                <a:gd name="connsiteY28" fmla="*/ 3896930 h 4143375"/>
                <a:gd name="connsiteX29" fmla="*/ 209839 w 1152525"/>
                <a:gd name="connsiteY29" fmla="*/ 4116958 h 4143375"/>
                <a:gd name="connsiteX30" fmla="*/ 217459 w 1152525"/>
                <a:gd name="connsiteY30" fmla="*/ 4145533 h 4143375"/>
                <a:gd name="connsiteX31" fmla="*/ 255559 w 1152525"/>
                <a:gd name="connsiteY31" fmla="*/ 4137913 h 4143375"/>
                <a:gd name="connsiteX32" fmla="*/ 319377 w 1152525"/>
                <a:gd name="connsiteY32" fmla="*/ 3989323 h 4143375"/>
                <a:gd name="connsiteX33" fmla="*/ 474634 w 1152525"/>
                <a:gd name="connsiteY33" fmla="*/ 3714050 h 4143375"/>
                <a:gd name="connsiteX34" fmla="*/ 726094 w 1152525"/>
                <a:gd name="connsiteY34" fmla="*/ 3431158 h 4143375"/>
                <a:gd name="connsiteX35" fmla="*/ 816582 w 1152525"/>
                <a:gd name="connsiteY35" fmla="*/ 3313048 h 4143375"/>
                <a:gd name="connsiteX36" fmla="*/ 907069 w 1152525"/>
                <a:gd name="connsiteY36" fmla="*/ 3190175 h 4143375"/>
                <a:gd name="connsiteX37" fmla="*/ 987079 w 1152525"/>
                <a:gd name="connsiteY37" fmla="*/ 2992055 h 4143375"/>
                <a:gd name="connsiteX38" fmla="*/ 1132812 w 1152525"/>
                <a:gd name="connsiteY38" fmla="*/ 2508185 h 4143375"/>
                <a:gd name="connsiteX39" fmla="*/ 1154719 w 1152525"/>
                <a:gd name="connsiteY39" fmla="*/ 2333878 h 4143375"/>
                <a:gd name="connsiteX40" fmla="*/ 1120429 w 1152525"/>
                <a:gd name="connsiteY40" fmla="*/ 2364358 h 4143375"/>
                <a:gd name="connsiteX41" fmla="*/ 816582 w 1152525"/>
                <a:gd name="connsiteY41" fmla="*/ 2673920 h 4143375"/>
                <a:gd name="connsiteX42" fmla="*/ 1126144 w 1152525"/>
                <a:gd name="connsiteY42" fmla="*/ 2386265 h 4143375"/>
                <a:gd name="connsiteX43" fmla="*/ 1053754 w 1152525"/>
                <a:gd name="connsiteY43" fmla="*/ 2601530 h 4143375"/>
                <a:gd name="connsiteX44" fmla="*/ 695614 w 1152525"/>
                <a:gd name="connsiteY44" fmla="*/ 2945383 h 4143375"/>
                <a:gd name="connsiteX45" fmla="*/ 863254 w 1152525"/>
                <a:gd name="connsiteY45" fmla="*/ 2712020 h 4143375"/>
                <a:gd name="connsiteX46" fmla="*/ 676564 w 1152525"/>
                <a:gd name="connsiteY46" fmla="*/ 2950145 h 4143375"/>
                <a:gd name="connsiteX47" fmla="*/ 733714 w 1152525"/>
                <a:gd name="connsiteY47" fmla="*/ 2650108 h 4143375"/>
                <a:gd name="connsiteX48" fmla="*/ 1009939 w 1152525"/>
                <a:gd name="connsiteY48" fmla="*/ 2372930 h 4143375"/>
                <a:gd name="connsiteX49" fmla="*/ 1127097 w 1152525"/>
                <a:gd name="connsiteY49" fmla="*/ 2187193 h 4143375"/>
                <a:gd name="connsiteX50" fmla="*/ 1120429 w 1152525"/>
                <a:gd name="connsiteY50" fmla="*/ 2364358 h 4143375"/>
                <a:gd name="connsiteX51" fmla="*/ 1122334 w 1152525"/>
                <a:gd name="connsiteY51" fmla="*/ 2003360 h 4143375"/>
                <a:gd name="connsiteX52" fmla="*/ 1001367 w 1152525"/>
                <a:gd name="connsiteY52" fmla="*/ 2350070 h 4143375"/>
                <a:gd name="connsiteX53" fmla="*/ 737524 w 1152525"/>
                <a:gd name="connsiteY53" fmla="*/ 2623438 h 4143375"/>
                <a:gd name="connsiteX54" fmla="*/ 751812 w 1152525"/>
                <a:gd name="connsiteY54" fmla="*/ 2549143 h 4143375"/>
                <a:gd name="connsiteX55" fmla="*/ 845157 w 1152525"/>
                <a:gd name="connsiteY55" fmla="*/ 2401505 h 4143375"/>
                <a:gd name="connsiteX56" fmla="*/ 1039467 w 1152525"/>
                <a:gd name="connsiteY56" fmla="*/ 2150045 h 4143375"/>
                <a:gd name="connsiteX57" fmla="*/ 1122334 w 1152525"/>
                <a:gd name="connsiteY57" fmla="*/ 2003360 h 4143375"/>
                <a:gd name="connsiteX58" fmla="*/ 1008034 w 1152525"/>
                <a:gd name="connsiteY58" fmla="*/ 1356613 h 4143375"/>
                <a:gd name="connsiteX59" fmla="*/ 1027084 w 1152525"/>
                <a:gd name="connsiteY59" fmla="*/ 1506155 h 4143375"/>
                <a:gd name="connsiteX60" fmla="*/ 982317 w 1152525"/>
                <a:gd name="connsiteY60" fmla="*/ 1604263 h 4143375"/>
                <a:gd name="connsiteX61" fmla="*/ 1035657 w 1152525"/>
                <a:gd name="connsiteY61" fmla="*/ 1533778 h 4143375"/>
                <a:gd name="connsiteX62" fmla="*/ 1056612 w 1152525"/>
                <a:gd name="connsiteY62" fmla="*/ 1547113 h 4143375"/>
                <a:gd name="connsiteX63" fmla="*/ 1065184 w 1152525"/>
                <a:gd name="connsiteY63" fmla="*/ 1630933 h 4143375"/>
                <a:gd name="connsiteX64" fmla="*/ 1044229 w 1152525"/>
                <a:gd name="connsiteY64" fmla="*/ 1715705 h 4143375"/>
                <a:gd name="connsiteX65" fmla="*/ 1044229 w 1152525"/>
                <a:gd name="connsiteY65" fmla="*/ 1715705 h 4143375"/>
                <a:gd name="connsiteX66" fmla="*/ 1044229 w 1152525"/>
                <a:gd name="connsiteY66" fmla="*/ 1715705 h 4143375"/>
                <a:gd name="connsiteX67" fmla="*/ 995652 w 1152525"/>
                <a:gd name="connsiteY67" fmla="*/ 1834768 h 4143375"/>
                <a:gd name="connsiteX68" fmla="*/ 1077567 w 1152525"/>
                <a:gd name="connsiteY68" fmla="*/ 1683320 h 4143375"/>
                <a:gd name="connsiteX69" fmla="*/ 1103284 w 1152525"/>
                <a:gd name="connsiteY69" fmla="*/ 1837625 h 4143375"/>
                <a:gd name="connsiteX70" fmla="*/ 1004224 w 1152525"/>
                <a:gd name="connsiteY70" fmla="*/ 2167190 h 4143375"/>
                <a:gd name="connsiteX71" fmla="*/ 826107 w 1152525"/>
                <a:gd name="connsiteY71" fmla="*/ 2389123 h 4143375"/>
                <a:gd name="connsiteX72" fmla="*/ 751812 w 1152525"/>
                <a:gd name="connsiteY72" fmla="*/ 2505328 h 4143375"/>
                <a:gd name="connsiteX73" fmla="*/ 760384 w 1152525"/>
                <a:gd name="connsiteY73" fmla="*/ 2401505 h 4143375"/>
                <a:gd name="connsiteX74" fmla="*/ 941359 w 1152525"/>
                <a:gd name="connsiteY74" fmla="*/ 2153855 h 4143375"/>
                <a:gd name="connsiteX75" fmla="*/ 1005177 w 1152525"/>
                <a:gd name="connsiteY75" fmla="*/ 2010028 h 4143375"/>
                <a:gd name="connsiteX76" fmla="*/ 934692 w 1152525"/>
                <a:gd name="connsiteY76" fmla="*/ 2128138 h 4143375"/>
                <a:gd name="connsiteX77" fmla="*/ 892782 w 1152525"/>
                <a:gd name="connsiteY77" fmla="*/ 2183383 h 4143375"/>
                <a:gd name="connsiteX78" fmla="*/ 760384 w 1152525"/>
                <a:gd name="connsiteY78" fmla="*/ 2365310 h 4143375"/>
                <a:gd name="connsiteX79" fmla="*/ 754669 w 1152525"/>
                <a:gd name="connsiteY79" fmla="*/ 2264345 h 4143375"/>
                <a:gd name="connsiteX80" fmla="*/ 764194 w 1152525"/>
                <a:gd name="connsiteY80" fmla="*/ 2077655 h 4143375"/>
                <a:gd name="connsiteX81" fmla="*/ 925167 w 1152525"/>
                <a:gd name="connsiteY81" fmla="*/ 1889060 h 4143375"/>
                <a:gd name="connsiteX82" fmla="*/ 756574 w 1152525"/>
                <a:gd name="connsiteY82" fmla="*/ 2061463 h 4143375"/>
                <a:gd name="connsiteX83" fmla="*/ 902307 w 1152525"/>
                <a:gd name="connsiteY83" fmla="*/ 1629028 h 4143375"/>
                <a:gd name="connsiteX84" fmla="*/ 1008034 w 1152525"/>
                <a:gd name="connsiteY84" fmla="*/ 1356613 h 4143375"/>
                <a:gd name="connsiteX85" fmla="*/ 933739 w 1152525"/>
                <a:gd name="connsiteY85" fmla="*/ 1175638 h 4143375"/>
                <a:gd name="connsiteX86" fmla="*/ 940407 w 1152525"/>
                <a:gd name="connsiteY86" fmla="*/ 1108963 h 4143375"/>
                <a:gd name="connsiteX87" fmla="*/ 988032 w 1152525"/>
                <a:gd name="connsiteY87" fmla="*/ 1327085 h 4143375"/>
                <a:gd name="connsiteX88" fmla="*/ 750859 w 1152525"/>
                <a:gd name="connsiteY88" fmla="*/ 1846198 h 4143375"/>
                <a:gd name="connsiteX89" fmla="*/ 758479 w 1152525"/>
                <a:gd name="connsiteY89" fmla="*/ 1688083 h 4143375"/>
                <a:gd name="connsiteX90" fmla="*/ 863254 w 1152525"/>
                <a:gd name="connsiteY90" fmla="*/ 1483295 h 4143375"/>
                <a:gd name="connsiteX91" fmla="*/ 933739 w 1152525"/>
                <a:gd name="connsiteY91" fmla="*/ 1175638 h 4143375"/>
                <a:gd name="connsiteX92" fmla="*/ 913737 w 1152525"/>
                <a:gd name="connsiteY92" fmla="*/ 1079435 h 4143375"/>
                <a:gd name="connsiteX93" fmla="*/ 838489 w 1152525"/>
                <a:gd name="connsiteY93" fmla="*/ 1467103 h 4143375"/>
                <a:gd name="connsiteX94" fmla="*/ 737524 w 1152525"/>
                <a:gd name="connsiteY94" fmla="*/ 1673795 h 4143375"/>
                <a:gd name="connsiteX95" fmla="*/ 733714 w 1152525"/>
                <a:gd name="connsiteY95" fmla="*/ 1611883 h 4143375"/>
                <a:gd name="connsiteX96" fmla="*/ 793722 w 1152525"/>
                <a:gd name="connsiteY96" fmla="*/ 1456625 h 4143375"/>
                <a:gd name="connsiteX97" fmla="*/ 867064 w 1152525"/>
                <a:gd name="connsiteY97" fmla="*/ 1279460 h 4143375"/>
                <a:gd name="connsiteX98" fmla="*/ 727047 w 1152525"/>
                <a:gd name="connsiteY98" fmla="*/ 1581403 h 4143375"/>
                <a:gd name="connsiteX99" fmla="*/ 719427 w 1152525"/>
                <a:gd name="connsiteY99" fmla="*/ 1499488 h 4143375"/>
                <a:gd name="connsiteX100" fmla="*/ 866112 w 1152525"/>
                <a:gd name="connsiteY100" fmla="*/ 1182305 h 4143375"/>
                <a:gd name="connsiteX101" fmla="*/ 895639 w 1152525"/>
                <a:gd name="connsiteY101" fmla="*/ 1006093 h 4143375"/>
                <a:gd name="connsiteX102" fmla="*/ 913737 w 1152525"/>
                <a:gd name="connsiteY102" fmla="*/ 1079435 h 4143375"/>
                <a:gd name="connsiteX103" fmla="*/ 737524 w 1152525"/>
                <a:gd name="connsiteY103" fmla="*/ 732725 h 4143375"/>
                <a:gd name="connsiteX104" fmla="*/ 704187 w 1152525"/>
                <a:gd name="connsiteY104" fmla="*/ 995615 h 4143375"/>
                <a:gd name="connsiteX105" fmla="*/ 664182 w 1152525"/>
                <a:gd name="connsiteY105" fmla="*/ 1186115 h 4143375"/>
                <a:gd name="connsiteX106" fmla="*/ 723237 w 1152525"/>
                <a:gd name="connsiteY106" fmla="*/ 1008950 h 4143375"/>
                <a:gd name="connsiteX107" fmla="*/ 740382 w 1152525"/>
                <a:gd name="connsiteY107" fmla="*/ 857503 h 4143375"/>
                <a:gd name="connsiteX108" fmla="*/ 773719 w 1152525"/>
                <a:gd name="connsiteY108" fmla="*/ 673670 h 4143375"/>
                <a:gd name="connsiteX109" fmla="*/ 796579 w 1152525"/>
                <a:gd name="connsiteY109" fmla="*/ 1012760 h 4143375"/>
                <a:gd name="connsiteX110" fmla="*/ 696567 w 1152525"/>
                <a:gd name="connsiteY110" fmla="*/ 1308988 h 4143375"/>
                <a:gd name="connsiteX111" fmla="*/ 838489 w 1152525"/>
                <a:gd name="connsiteY111" fmla="*/ 825118 h 4143375"/>
                <a:gd name="connsiteX112" fmla="*/ 874684 w 1152525"/>
                <a:gd name="connsiteY112" fmla="*/ 1001330 h 4143375"/>
                <a:gd name="connsiteX113" fmla="*/ 706092 w 1152525"/>
                <a:gd name="connsiteY113" fmla="*/ 1474723 h 4143375"/>
                <a:gd name="connsiteX114" fmla="*/ 667039 w 1152525"/>
                <a:gd name="connsiteY114" fmla="*/ 1326133 h 4143375"/>
                <a:gd name="connsiteX115" fmla="*/ 627034 w 1152525"/>
                <a:gd name="connsiteY115" fmla="*/ 1074673 h 4143375"/>
                <a:gd name="connsiteX116" fmla="*/ 646084 w 1152525"/>
                <a:gd name="connsiteY116" fmla="*/ 977518 h 4143375"/>
                <a:gd name="connsiteX117" fmla="*/ 704187 w 1152525"/>
                <a:gd name="connsiteY117" fmla="*/ 640333 h 4143375"/>
                <a:gd name="connsiteX118" fmla="*/ 704187 w 1152525"/>
                <a:gd name="connsiteY118" fmla="*/ 640333 h 4143375"/>
                <a:gd name="connsiteX119" fmla="*/ 727999 w 1152525"/>
                <a:gd name="connsiteY119" fmla="*/ 518413 h 4143375"/>
                <a:gd name="connsiteX120" fmla="*/ 737524 w 1152525"/>
                <a:gd name="connsiteY120" fmla="*/ 732725 h 4143375"/>
                <a:gd name="connsiteX121" fmla="*/ 711807 w 1152525"/>
                <a:gd name="connsiteY121" fmla="*/ 495553 h 4143375"/>
                <a:gd name="connsiteX122" fmla="*/ 673707 w 1152525"/>
                <a:gd name="connsiteY122" fmla="*/ 714628 h 4143375"/>
                <a:gd name="connsiteX123" fmla="*/ 614652 w 1152525"/>
                <a:gd name="connsiteY123" fmla="*/ 982280 h 4143375"/>
                <a:gd name="connsiteX124" fmla="*/ 701329 w 1152525"/>
                <a:gd name="connsiteY124" fmla="*/ 394588 h 4143375"/>
                <a:gd name="connsiteX125" fmla="*/ 711807 w 1152525"/>
                <a:gd name="connsiteY125" fmla="*/ 495553 h 4143375"/>
                <a:gd name="connsiteX126" fmla="*/ 630844 w 1152525"/>
                <a:gd name="connsiteY126" fmla="*/ 94550 h 4143375"/>
                <a:gd name="connsiteX127" fmla="*/ 637512 w 1152525"/>
                <a:gd name="connsiteY127" fmla="*/ 548893 h 4143375"/>
                <a:gd name="connsiteX128" fmla="*/ 630844 w 1152525"/>
                <a:gd name="connsiteY128" fmla="*/ 94550 h 4143375"/>
                <a:gd name="connsiteX129" fmla="*/ 485112 w 1152525"/>
                <a:gd name="connsiteY129" fmla="*/ 346010 h 4143375"/>
                <a:gd name="connsiteX130" fmla="*/ 606079 w 1152525"/>
                <a:gd name="connsiteY130" fmla="*/ 77405 h 4143375"/>
                <a:gd name="connsiteX131" fmla="*/ 579409 w 1152525"/>
                <a:gd name="connsiteY131" fmla="*/ 254570 h 4143375"/>
                <a:gd name="connsiteX132" fmla="*/ 609889 w 1152525"/>
                <a:gd name="connsiteY132" fmla="*/ 532700 h 4143375"/>
                <a:gd name="connsiteX133" fmla="*/ 591792 w 1152525"/>
                <a:gd name="connsiteY133" fmla="*/ 763205 h 4143375"/>
                <a:gd name="connsiteX134" fmla="*/ 485112 w 1152525"/>
                <a:gd name="connsiteY134" fmla="*/ 346010 h 4143375"/>
                <a:gd name="connsiteX135" fmla="*/ 373669 w 1152525"/>
                <a:gd name="connsiteY135" fmla="*/ 413638 h 4143375"/>
                <a:gd name="connsiteX136" fmla="*/ 484159 w 1152525"/>
                <a:gd name="connsiteY136" fmla="*/ 234568 h 4143375"/>
                <a:gd name="connsiteX137" fmla="*/ 464157 w 1152525"/>
                <a:gd name="connsiteY137" fmla="*/ 356488 h 4143375"/>
                <a:gd name="connsiteX138" fmla="*/ 504162 w 1152525"/>
                <a:gd name="connsiteY138" fmla="*/ 582230 h 4143375"/>
                <a:gd name="connsiteX139" fmla="*/ 543214 w 1152525"/>
                <a:gd name="connsiteY139" fmla="*/ 707008 h 4143375"/>
                <a:gd name="connsiteX140" fmla="*/ 586077 w 1152525"/>
                <a:gd name="connsiteY140" fmla="*/ 1007045 h 4143375"/>
                <a:gd name="connsiteX141" fmla="*/ 540357 w 1152525"/>
                <a:gd name="connsiteY141" fmla="*/ 910843 h 4143375"/>
                <a:gd name="connsiteX142" fmla="*/ 456537 w 1152525"/>
                <a:gd name="connsiteY142" fmla="*/ 757490 h 4143375"/>
                <a:gd name="connsiteX143" fmla="*/ 373669 w 1152525"/>
                <a:gd name="connsiteY143" fmla="*/ 413638 h 4143375"/>
                <a:gd name="connsiteX144" fmla="*/ 202219 w 1152525"/>
                <a:gd name="connsiteY144" fmla="*/ 661288 h 4143375"/>
                <a:gd name="connsiteX145" fmla="*/ 319377 w 1152525"/>
                <a:gd name="connsiteY145" fmla="*/ 457453 h 4143375"/>
                <a:gd name="connsiteX146" fmla="*/ 348904 w 1152525"/>
                <a:gd name="connsiteY146" fmla="*/ 465073 h 4143375"/>
                <a:gd name="connsiteX147" fmla="*/ 446059 w 1152525"/>
                <a:gd name="connsiteY147" fmla="*/ 793685 h 4143375"/>
                <a:gd name="connsiteX148" fmla="*/ 607032 w 1152525"/>
                <a:gd name="connsiteY148" fmla="*/ 1151825 h 4143375"/>
                <a:gd name="connsiteX149" fmla="*/ 448917 w 1152525"/>
                <a:gd name="connsiteY149" fmla="*/ 908938 h 4143375"/>
                <a:gd name="connsiteX150" fmla="*/ 611794 w 1152525"/>
                <a:gd name="connsiteY150" fmla="*/ 1188973 h 4143375"/>
                <a:gd name="connsiteX151" fmla="*/ 637512 w 1152525"/>
                <a:gd name="connsiteY151" fmla="*/ 1319465 h 4143375"/>
                <a:gd name="connsiteX152" fmla="*/ 641322 w 1152525"/>
                <a:gd name="connsiteY152" fmla="*/ 1372805 h 4143375"/>
                <a:gd name="connsiteX153" fmla="*/ 457489 w 1152525"/>
                <a:gd name="connsiteY153" fmla="*/ 1154683 h 4143375"/>
                <a:gd name="connsiteX154" fmla="*/ 202219 w 1152525"/>
                <a:gd name="connsiteY154" fmla="*/ 661288 h 4143375"/>
                <a:gd name="connsiteX155" fmla="*/ 137449 w 1152525"/>
                <a:gd name="connsiteY155" fmla="*/ 858455 h 4143375"/>
                <a:gd name="connsiteX156" fmla="*/ 189837 w 1152525"/>
                <a:gd name="connsiteY156" fmla="*/ 1002283 h 4143375"/>
                <a:gd name="connsiteX157" fmla="*/ 311757 w 1152525"/>
                <a:gd name="connsiteY157" fmla="*/ 1138490 h 4143375"/>
                <a:gd name="connsiteX158" fmla="*/ 182217 w 1152525"/>
                <a:gd name="connsiteY158" fmla="*/ 684148 h 4143375"/>
                <a:gd name="connsiteX159" fmla="*/ 186979 w 1152525"/>
                <a:gd name="connsiteY159" fmla="*/ 724153 h 4143375"/>
                <a:gd name="connsiteX160" fmla="*/ 316519 w 1152525"/>
                <a:gd name="connsiteY160" fmla="*/ 1022285 h 4143375"/>
                <a:gd name="connsiteX161" fmla="*/ 464157 w 1152525"/>
                <a:gd name="connsiteY161" fmla="*/ 1194688 h 4143375"/>
                <a:gd name="connsiteX162" fmla="*/ 464157 w 1152525"/>
                <a:gd name="connsiteY162" fmla="*/ 1194688 h 4143375"/>
                <a:gd name="connsiteX163" fmla="*/ 464157 w 1152525"/>
                <a:gd name="connsiteY163" fmla="*/ 1194688 h 4143375"/>
                <a:gd name="connsiteX164" fmla="*/ 636559 w 1152525"/>
                <a:gd name="connsiteY164" fmla="*/ 1409953 h 4143375"/>
                <a:gd name="connsiteX165" fmla="*/ 653704 w 1152525"/>
                <a:gd name="connsiteY165" fmla="*/ 1509965 h 4143375"/>
                <a:gd name="connsiteX166" fmla="*/ 668944 w 1152525"/>
                <a:gd name="connsiteY166" fmla="*/ 1680463 h 4143375"/>
                <a:gd name="connsiteX167" fmla="*/ 292707 w 1152525"/>
                <a:gd name="connsiteY167" fmla="*/ 1261363 h 4143375"/>
                <a:gd name="connsiteX168" fmla="*/ 149832 w 1152525"/>
                <a:gd name="connsiteY168" fmla="*/ 1002283 h 4143375"/>
                <a:gd name="connsiteX169" fmla="*/ 137449 w 1152525"/>
                <a:gd name="connsiteY169" fmla="*/ 858455 h 4143375"/>
                <a:gd name="connsiteX170" fmla="*/ 56487 w 1152525"/>
                <a:gd name="connsiteY170" fmla="*/ 1119440 h 4143375"/>
                <a:gd name="connsiteX171" fmla="*/ 130782 w 1152525"/>
                <a:gd name="connsiteY171" fmla="*/ 1298510 h 4143375"/>
                <a:gd name="connsiteX172" fmla="*/ 79347 w 1152525"/>
                <a:gd name="connsiteY172" fmla="*/ 1132775 h 4143375"/>
                <a:gd name="connsiteX173" fmla="*/ 109827 w 1152525"/>
                <a:gd name="connsiteY173" fmla="*/ 954658 h 4143375"/>
                <a:gd name="connsiteX174" fmla="*/ 217459 w 1152525"/>
                <a:gd name="connsiteY174" fmla="*/ 1204213 h 4143375"/>
                <a:gd name="connsiteX175" fmla="*/ 478444 w 1152525"/>
                <a:gd name="connsiteY175" fmla="*/ 1486153 h 4143375"/>
                <a:gd name="connsiteX176" fmla="*/ 594649 w 1152525"/>
                <a:gd name="connsiteY176" fmla="*/ 1608073 h 4143375"/>
                <a:gd name="connsiteX177" fmla="*/ 218412 w 1152525"/>
                <a:gd name="connsiteY177" fmla="*/ 1357565 h 4143375"/>
                <a:gd name="connsiteX178" fmla="*/ 667992 w 1152525"/>
                <a:gd name="connsiteY178" fmla="*/ 1737613 h 4143375"/>
                <a:gd name="connsiteX179" fmla="*/ 667992 w 1152525"/>
                <a:gd name="connsiteY179" fmla="*/ 1846198 h 4143375"/>
                <a:gd name="connsiteX180" fmla="*/ 674659 w 1152525"/>
                <a:gd name="connsiteY180" fmla="*/ 1924303 h 4143375"/>
                <a:gd name="connsiteX181" fmla="*/ 662277 w 1152525"/>
                <a:gd name="connsiteY181" fmla="*/ 1940495 h 4143375"/>
                <a:gd name="connsiteX182" fmla="*/ 325092 w 1152525"/>
                <a:gd name="connsiteY182" fmla="*/ 1641410 h 4143375"/>
                <a:gd name="connsiteX183" fmla="*/ 114589 w 1152525"/>
                <a:gd name="connsiteY183" fmla="*/ 1483295 h 4143375"/>
                <a:gd name="connsiteX184" fmla="*/ 56487 w 1152525"/>
                <a:gd name="connsiteY184" fmla="*/ 1119440 h 4143375"/>
                <a:gd name="connsiteX185" fmla="*/ 55534 w 1152525"/>
                <a:gd name="connsiteY185" fmla="*/ 1467103 h 4143375"/>
                <a:gd name="connsiteX186" fmla="*/ 323187 w 1152525"/>
                <a:gd name="connsiteY186" fmla="*/ 1677605 h 4143375"/>
                <a:gd name="connsiteX187" fmla="*/ 598459 w 1152525"/>
                <a:gd name="connsiteY187" fmla="*/ 1898585 h 4143375"/>
                <a:gd name="connsiteX188" fmla="*/ 663229 w 1152525"/>
                <a:gd name="connsiteY188" fmla="*/ 1992883 h 4143375"/>
                <a:gd name="connsiteX189" fmla="*/ 660372 w 1152525"/>
                <a:gd name="connsiteY189" fmla="*/ 2209100 h 4143375"/>
                <a:gd name="connsiteX190" fmla="*/ 592744 w 1152525"/>
                <a:gd name="connsiteY190" fmla="*/ 2114803 h 4143375"/>
                <a:gd name="connsiteX191" fmla="*/ 319377 w 1152525"/>
                <a:gd name="connsiteY191" fmla="*/ 1866200 h 4143375"/>
                <a:gd name="connsiteX192" fmla="*/ 142212 w 1152525"/>
                <a:gd name="connsiteY192" fmla="*/ 1725230 h 4143375"/>
                <a:gd name="connsiteX193" fmla="*/ 54582 w 1152525"/>
                <a:gd name="connsiteY193" fmla="*/ 1581403 h 4143375"/>
                <a:gd name="connsiteX194" fmla="*/ 55534 w 1152525"/>
                <a:gd name="connsiteY194" fmla="*/ 1467103 h 4143375"/>
                <a:gd name="connsiteX195" fmla="*/ 69822 w 1152525"/>
                <a:gd name="connsiteY195" fmla="*/ 1692845 h 4143375"/>
                <a:gd name="connsiteX196" fmla="*/ 294612 w 1152525"/>
                <a:gd name="connsiteY196" fmla="*/ 1879535 h 4143375"/>
                <a:gd name="connsiteX197" fmla="*/ 294612 w 1152525"/>
                <a:gd name="connsiteY197" fmla="*/ 1879535 h 4143375"/>
                <a:gd name="connsiteX198" fmla="*/ 659419 w 1152525"/>
                <a:gd name="connsiteY198" fmla="*/ 2282443 h 4143375"/>
                <a:gd name="connsiteX199" fmla="*/ 460347 w 1152525"/>
                <a:gd name="connsiteY199" fmla="*/ 2119565 h 4143375"/>
                <a:gd name="connsiteX200" fmla="*/ 656562 w 1152525"/>
                <a:gd name="connsiteY200" fmla="*/ 2334830 h 4143375"/>
                <a:gd name="connsiteX201" fmla="*/ 640369 w 1152525"/>
                <a:gd name="connsiteY201" fmla="*/ 2509138 h 4143375"/>
                <a:gd name="connsiteX202" fmla="*/ 456537 w 1152525"/>
                <a:gd name="connsiteY202" fmla="*/ 2230055 h 4143375"/>
                <a:gd name="connsiteX203" fmla="*/ 266037 w 1152525"/>
                <a:gd name="connsiteY203" fmla="*/ 2050985 h 4143375"/>
                <a:gd name="connsiteX204" fmla="*/ 69822 w 1152525"/>
                <a:gd name="connsiteY204" fmla="*/ 1692845 h 4143375"/>
                <a:gd name="connsiteX205" fmla="*/ 135544 w 1152525"/>
                <a:gd name="connsiteY205" fmla="*/ 2132900 h 4143375"/>
                <a:gd name="connsiteX206" fmla="*/ 326997 w 1152525"/>
                <a:gd name="connsiteY206" fmla="*/ 2269108 h 4143375"/>
                <a:gd name="connsiteX207" fmla="*/ 119352 w 1152525"/>
                <a:gd name="connsiteY207" fmla="*/ 2081465 h 4143375"/>
                <a:gd name="connsiteX208" fmla="*/ 112684 w 1152525"/>
                <a:gd name="connsiteY208" fmla="*/ 1971928 h 4143375"/>
                <a:gd name="connsiteX209" fmla="*/ 117447 w 1152525"/>
                <a:gd name="connsiteY209" fmla="*/ 1924303 h 4143375"/>
                <a:gd name="connsiteX210" fmla="*/ 144117 w 1152525"/>
                <a:gd name="connsiteY210" fmla="*/ 1955735 h 4143375"/>
                <a:gd name="connsiteX211" fmla="*/ 292707 w 1152525"/>
                <a:gd name="connsiteY211" fmla="*/ 2117660 h 4143375"/>
                <a:gd name="connsiteX212" fmla="*/ 292707 w 1152525"/>
                <a:gd name="connsiteY212" fmla="*/ 2117660 h 4143375"/>
                <a:gd name="connsiteX213" fmla="*/ 597507 w 1152525"/>
                <a:gd name="connsiteY213" fmla="*/ 2470085 h 4143375"/>
                <a:gd name="connsiteX214" fmla="*/ 627987 w 1152525"/>
                <a:gd name="connsiteY214" fmla="*/ 2611055 h 4143375"/>
                <a:gd name="connsiteX215" fmla="*/ 515592 w 1152525"/>
                <a:gd name="connsiteY215" fmla="*/ 2436748 h 4143375"/>
                <a:gd name="connsiteX216" fmla="*/ 618462 w 1152525"/>
                <a:gd name="connsiteY216" fmla="*/ 2642488 h 4143375"/>
                <a:gd name="connsiteX217" fmla="*/ 600364 w 1152525"/>
                <a:gd name="connsiteY217" fmla="*/ 2744405 h 4143375"/>
                <a:gd name="connsiteX218" fmla="*/ 201267 w 1152525"/>
                <a:gd name="connsiteY218" fmla="*/ 2273870 h 4143375"/>
                <a:gd name="connsiteX219" fmla="*/ 135544 w 1152525"/>
                <a:gd name="connsiteY219" fmla="*/ 2132900 h 4143375"/>
                <a:gd name="connsiteX220" fmla="*/ 181264 w 1152525"/>
                <a:gd name="connsiteY220" fmla="*/ 2282443 h 4143375"/>
                <a:gd name="connsiteX221" fmla="*/ 538452 w 1152525"/>
                <a:gd name="connsiteY221" fmla="*/ 2651060 h 4143375"/>
                <a:gd name="connsiteX222" fmla="*/ 244129 w 1152525"/>
                <a:gd name="connsiteY222" fmla="*/ 2368168 h 4143375"/>
                <a:gd name="connsiteX223" fmla="*/ 333664 w 1152525"/>
                <a:gd name="connsiteY223" fmla="*/ 2469133 h 4143375"/>
                <a:gd name="connsiteX224" fmla="*/ 333664 w 1152525"/>
                <a:gd name="connsiteY224" fmla="*/ 2469133 h 4143375"/>
                <a:gd name="connsiteX225" fmla="*/ 565122 w 1152525"/>
                <a:gd name="connsiteY225" fmla="*/ 2732023 h 4143375"/>
                <a:gd name="connsiteX226" fmla="*/ 583219 w 1152525"/>
                <a:gd name="connsiteY226" fmla="*/ 2819653 h 4143375"/>
                <a:gd name="connsiteX227" fmla="*/ 561312 w 1152525"/>
                <a:gd name="connsiteY227" fmla="*/ 2951098 h 4143375"/>
                <a:gd name="connsiteX228" fmla="*/ 422247 w 1152525"/>
                <a:gd name="connsiteY228" fmla="*/ 2740595 h 4143375"/>
                <a:gd name="connsiteX229" fmla="*/ 292707 w 1152525"/>
                <a:gd name="connsiteY229" fmla="*/ 2623438 h 4143375"/>
                <a:gd name="connsiteX230" fmla="*/ 181264 w 1152525"/>
                <a:gd name="connsiteY230" fmla="*/ 2282443 h 4143375"/>
                <a:gd name="connsiteX231" fmla="*/ 510829 w 1152525"/>
                <a:gd name="connsiteY231" fmla="*/ 3152075 h 4143375"/>
                <a:gd name="connsiteX232" fmla="*/ 379384 w 1152525"/>
                <a:gd name="connsiteY232" fmla="*/ 2880613 h 4143375"/>
                <a:gd name="connsiteX233" fmla="*/ 282229 w 1152525"/>
                <a:gd name="connsiteY233" fmla="*/ 2765360 h 4143375"/>
                <a:gd name="connsiteX234" fmla="*/ 224127 w 1152525"/>
                <a:gd name="connsiteY234" fmla="*/ 2585338 h 4143375"/>
                <a:gd name="connsiteX235" fmla="*/ 349857 w 1152525"/>
                <a:gd name="connsiteY235" fmla="*/ 2698685 h 4143375"/>
                <a:gd name="connsiteX236" fmla="*/ 537499 w 1152525"/>
                <a:gd name="connsiteY236" fmla="*/ 2938715 h 4143375"/>
                <a:gd name="connsiteX237" fmla="*/ 547024 w 1152525"/>
                <a:gd name="connsiteY237" fmla="*/ 3017773 h 4143375"/>
                <a:gd name="connsiteX238" fmla="*/ 510829 w 1152525"/>
                <a:gd name="connsiteY238" fmla="*/ 3152075 h 4143375"/>
                <a:gd name="connsiteX239" fmla="*/ 224127 w 1152525"/>
                <a:gd name="connsiteY239" fmla="*/ 2726308 h 4143375"/>
                <a:gd name="connsiteX240" fmla="*/ 330807 w 1152525"/>
                <a:gd name="connsiteY240" fmla="*/ 2860610 h 4143375"/>
                <a:gd name="connsiteX241" fmla="*/ 362239 w 1152525"/>
                <a:gd name="connsiteY241" fmla="*/ 2895853 h 4143375"/>
                <a:gd name="connsiteX242" fmla="*/ 488922 w 1152525"/>
                <a:gd name="connsiteY242" fmla="*/ 3133978 h 4143375"/>
                <a:gd name="connsiteX243" fmla="*/ 488922 w 1152525"/>
                <a:gd name="connsiteY243" fmla="*/ 3213035 h 4143375"/>
                <a:gd name="connsiteX244" fmla="*/ 451774 w 1152525"/>
                <a:gd name="connsiteY244" fmla="*/ 3316858 h 4143375"/>
                <a:gd name="connsiteX245" fmla="*/ 314614 w 1152525"/>
                <a:gd name="connsiteY245" fmla="*/ 3022535 h 4143375"/>
                <a:gd name="connsiteX246" fmla="*/ 238414 w 1152525"/>
                <a:gd name="connsiteY246" fmla="*/ 2828225 h 4143375"/>
                <a:gd name="connsiteX247" fmla="*/ 364144 w 1152525"/>
                <a:gd name="connsiteY247" fmla="*/ 2993008 h 4143375"/>
                <a:gd name="connsiteX248" fmla="*/ 224127 w 1152525"/>
                <a:gd name="connsiteY248" fmla="*/ 2726308 h 4143375"/>
                <a:gd name="connsiteX249" fmla="*/ 230794 w 1152525"/>
                <a:gd name="connsiteY249" fmla="*/ 2937763 h 4143375"/>
                <a:gd name="connsiteX250" fmla="*/ 296517 w 1152525"/>
                <a:gd name="connsiteY250" fmla="*/ 3040633 h 4143375"/>
                <a:gd name="connsiteX251" fmla="*/ 432724 w 1152525"/>
                <a:gd name="connsiteY251" fmla="*/ 3317810 h 4143375"/>
                <a:gd name="connsiteX252" fmla="*/ 408912 w 1152525"/>
                <a:gd name="connsiteY252" fmla="*/ 3442588 h 4143375"/>
                <a:gd name="connsiteX253" fmla="*/ 373669 w 1152525"/>
                <a:gd name="connsiteY253" fmla="*/ 3530218 h 4143375"/>
                <a:gd name="connsiteX254" fmla="*/ 371764 w 1152525"/>
                <a:gd name="connsiteY254" fmla="*/ 3498785 h 4143375"/>
                <a:gd name="connsiteX255" fmla="*/ 263179 w 1152525"/>
                <a:gd name="connsiteY255" fmla="*/ 3234943 h 4143375"/>
                <a:gd name="connsiteX256" fmla="*/ 263179 w 1152525"/>
                <a:gd name="connsiteY256" fmla="*/ 3234943 h 4143375"/>
                <a:gd name="connsiteX257" fmla="*/ 230794 w 1152525"/>
                <a:gd name="connsiteY257" fmla="*/ 2937763 h 4143375"/>
                <a:gd name="connsiteX258" fmla="*/ 203172 w 1152525"/>
                <a:gd name="connsiteY258" fmla="*/ 3145408 h 4143375"/>
                <a:gd name="connsiteX259" fmla="*/ 331759 w 1152525"/>
                <a:gd name="connsiteY259" fmla="*/ 3407345 h 4143375"/>
                <a:gd name="connsiteX260" fmla="*/ 298422 w 1152525"/>
                <a:gd name="connsiteY260" fmla="*/ 3365435 h 4143375"/>
                <a:gd name="connsiteX261" fmla="*/ 340332 w 1152525"/>
                <a:gd name="connsiteY261" fmla="*/ 3462590 h 4143375"/>
                <a:gd name="connsiteX262" fmla="*/ 306042 w 1152525"/>
                <a:gd name="connsiteY262" fmla="*/ 3632135 h 4143375"/>
                <a:gd name="connsiteX263" fmla="*/ 202219 w 1152525"/>
                <a:gd name="connsiteY263" fmla="*/ 3295903 h 4143375"/>
                <a:gd name="connsiteX264" fmla="*/ 224127 w 1152525"/>
                <a:gd name="connsiteY264" fmla="*/ 3275900 h 4143375"/>
                <a:gd name="connsiteX265" fmla="*/ 292707 w 1152525"/>
                <a:gd name="connsiteY265" fmla="*/ 3359720 h 4143375"/>
                <a:gd name="connsiteX266" fmla="*/ 249844 w 1152525"/>
                <a:gd name="connsiteY266" fmla="*/ 3297808 h 4143375"/>
                <a:gd name="connsiteX267" fmla="*/ 219364 w 1152525"/>
                <a:gd name="connsiteY267" fmla="*/ 3251135 h 4143375"/>
                <a:gd name="connsiteX268" fmla="*/ 203172 w 1152525"/>
                <a:gd name="connsiteY268" fmla="*/ 3145408 h 4143375"/>
                <a:gd name="connsiteX269" fmla="*/ 193647 w 1152525"/>
                <a:gd name="connsiteY269" fmla="*/ 3329240 h 4143375"/>
                <a:gd name="connsiteX270" fmla="*/ 235557 w 1152525"/>
                <a:gd name="connsiteY270" fmla="*/ 3394010 h 4143375"/>
                <a:gd name="connsiteX271" fmla="*/ 288897 w 1152525"/>
                <a:gd name="connsiteY271" fmla="*/ 3655948 h 4143375"/>
                <a:gd name="connsiteX272" fmla="*/ 194599 w 1152525"/>
                <a:gd name="connsiteY272" fmla="*/ 3442588 h 4143375"/>
                <a:gd name="connsiteX273" fmla="*/ 193647 w 1152525"/>
                <a:gd name="connsiteY273" fmla="*/ 3329240 h 4143375"/>
                <a:gd name="connsiteX274" fmla="*/ 206982 w 1152525"/>
                <a:gd name="connsiteY274" fmla="*/ 3799775 h 4143375"/>
                <a:gd name="connsiteX275" fmla="*/ 135544 w 1152525"/>
                <a:gd name="connsiteY275" fmla="*/ 3530218 h 4143375"/>
                <a:gd name="connsiteX276" fmla="*/ 146022 w 1152525"/>
                <a:gd name="connsiteY276" fmla="*/ 3492118 h 4143375"/>
                <a:gd name="connsiteX277" fmla="*/ 242224 w 1152525"/>
                <a:gd name="connsiteY277" fmla="*/ 3711193 h 4143375"/>
                <a:gd name="connsiteX278" fmla="*/ 164119 w 1152525"/>
                <a:gd name="connsiteY278" fmla="*/ 3414965 h 4143375"/>
                <a:gd name="connsiteX279" fmla="*/ 243177 w 1152525"/>
                <a:gd name="connsiteY279" fmla="*/ 3789298 h 4143375"/>
                <a:gd name="connsiteX280" fmla="*/ 206982 w 1152525"/>
                <a:gd name="connsiteY280" fmla="*/ 3799775 h 4143375"/>
                <a:gd name="connsiteX281" fmla="*/ 292707 w 1152525"/>
                <a:gd name="connsiteY281" fmla="*/ 3984560 h 4143375"/>
                <a:gd name="connsiteX282" fmla="*/ 263179 w 1152525"/>
                <a:gd name="connsiteY282" fmla="*/ 4068380 h 4143375"/>
                <a:gd name="connsiteX283" fmla="*/ 231747 w 1152525"/>
                <a:gd name="connsiteY283" fmla="*/ 4109338 h 4143375"/>
                <a:gd name="connsiteX284" fmla="*/ 216507 w 1152525"/>
                <a:gd name="connsiteY284" fmla="*/ 4051235 h 4143375"/>
                <a:gd name="connsiteX285" fmla="*/ 239367 w 1152525"/>
                <a:gd name="connsiteY285" fmla="*/ 3840733 h 4143375"/>
                <a:gd name="connsiteX286" fmla="*/ 407959 w 1152525"/>
                <a:gd name="connsiteY286" fmla="*/ 3498785 h 4143375"/>
                <a:gd name="connsiteX287" fmla="*/ 634654 w 1152525"/>
                <a:gd name="connsiteY287" fmla="*/ 2705353 h 4143375"/>
                <a:gd name="connsiteX288" fmla="*/ 634654 w 1152525"/>
                <a:gd name="connsiteY288" fmla="*/ 2705353 h 4143375"/>
                <a:gd name="connsiteX289" fmla="*/ 693709 w 1152525"/>
                <a:gd name="connsiteY289" fmla="*/ 1993835 h 4143375"/>
                <a:gd name="connsiteX290" fmla="*/ 691804 w 1152525"/>
                <a:gd name="connsiteY290" fmla="*/ 1918588 h 4143375"/>
                <a:gd name="connsiteX291" fmla="*/ 661324 w 1152525"/>
                <a:gd name="connsiteY291" fmla="*/ 1385188 h 4143375"/>
                <a:gd name="connsiteX292" fmla="*/ 709902 w 1152525"/>
                <a:gd name="connsiteY292" fmla="*/ 1654745 h 4143375"/>
                <a:gd name="connsiteX293" fmla="*/ 729904 w 1152525"/>
                <a:gd name="connsiteY293" fmla="*/ 2509138 h 4143375"/>
                <a:gd name="connsiteX294" fmla="*/ 635607 w 1152525"/>
                <a:gd name="connsiteY294" fmla="*/ 3024440 h 4143375"/>
                <a:gd name="connsiteX295" fmla="*/ 435582 w 1152525"/>
                <a:gd name="connsiteY295" fmla="*/ 3557840 h 4143375"/>
                <a:gd name="connsiteX296" fmla="*/ 339379 w 1152525"/>
                <a:gd name="connsiteY296" fmla="*/ 3805490 h 4143375"/>
                <a:gd name="connsiteX297" fmla="*/ 339379 w 1152525"/>
                <a:gd name="connsiteY297" fmla="*/ 3805490 h 4143375"/>
                <a:gd name="connsiteX298" fmla="*/ 339379 w 1152525"/>
                <a:gd name="connsiteY298" fmla="*/ 3805490 h 4143375"/>
                <a:gd name="connsiteX299" fmla="*/ 292707 w 1152525"/>
                <a:gd name="connsiteY299" fmla="*/ 3984560 h 4143375"/>
                <a:gd name="connsiteX300" fmla="*/ 387957 w 1152525"/>
                <a:gd name="connsiteY300" fmla="*/ 3737863 h 4143375"/>
                <a:gd name="connsiteX301" fmla="*/ 469872 w 1152525"/>
                <a:gd name="connsiteY301" fmla="*/ 3649280 h 4143375"/>
                <a:gd name="connsiteX302" fmla="*/ 387957 w 1152525"/>
                <a:gd name="connsiteY302" fmla="*/ 3737863 h 4143375"/>
                <a:gd name="connsiteX303" fmla="*/ 729904 w 1152525"/>
                <a:gd name="connsiteY303" fmla="*/ 3345433 h 4143375"/>
                <a:gd name="connsiteX304" fmla="*/ 420342 w 1152525"/>
                <a:gd name="connsiteY304" fmla="*/ 3663568 h 4143375"/>
                <a:gd name="connsiteX305" fmla="*/ 738477 w 1152525"/>
                <a:gd name="connsiteY305" fmla="*/ 3320668 h 4143375"/>
                <a:gd name="connsiteX306" fmla="*/ 729904 w 1152525"/>
                <a:gd name="connsiteY306" fmla="*/ 3345433 h 4143375"/>
                <a:gd name="connsiteX307" fmla="*/ 902307 w 1152525"/>
                <a:gd name="connsiteY307" fmla="*/ 3049205 h 4143375"/>
                <a:gd name="connsiteX308" fmla="*/ 793722 w 1152525"/>
                <a:gd name="connsiteY308" fmla="*/ 3161600 h 4143375"/>
                <a:gd name="connsiteX309" fmla="*/ 835632 w 1152525"/>
                <a:gd name="connsiteY309" fmla="*/ 3132073 h 4143375"/>
                <a:gd name="connsiteX310" fmla="*/ 938502 w 1152525"/>
                <a:gd name="connsiteY310" fmla="*/ 3037775 h 4143375"/>
                <a:gd name="connsiteX311" fmla="*/ 835632 w 1152525"/>
                <a:gd name="connsiteY311" fmla="*/ 3221608 h 4143375"/>
                <a:gd name="connsiteX312" fmla="*/ 498447 w 1152525"/>
                <a:gd name="connsiteY312" fmla="*/ 3478783 h 4143375"/>
                <a:gd name="connsiteX313" fmla="*/ 671802 w 1152525"/>
                <a:gd name="connsiteY313" fmla="*/ 3277805 h 4143375"/>
                <a:gd name="connsiteX314" fmla="*/ 520354 w 1152525"/>
                <a:gd name="connsiteY314" fmla="*/ 3389248 h 4143375"/>
                <a:gd name="connsiteX315" fmla="*/ 634654 w 1152525"/>
                <a:gd name="connsiteY315" fmla="*/ 3213035 h 4143375"/>
                <a:gd name="connsiteX316" fmla="*/ 1008987 w 1152525"/>
                <a:gd name="connsiteY316" fmla="*/ 2836798 h 4143375"/>
                <a:gd name="connsiteX317" fmla="*/ 902307 w 1152525"/>
                <a:gd name="connsiteY317" fmla="*/ 3049205 h 4143375"/>
                <a:gd name="connsiteX318" fmla="*/ 1039467 w 1152525"/>
                <a:gd name="connsiteY318" fmla="*/ 2749168 h 4143375"/>
                <a:gd name="connsiteX319" fmla="*/ 701329 w 1152525"/>
                <a:gd name="connsiteY319" fmla="*/ 3099688 h 4143375"/>
                <a:gd name="connsiteX320" fmla="*/ 588934 w 1152525"/>
                <a:gd name="connsiteY320" fmla="*/ 3216845 h 4143375"/>
                <a:gd name="connsiteX321" fmla="*/ 661324 w 1152525"/>
                <a:gd name="connsiteY321" fmla="*/ 3024440 h 4143375"/>
                <a:gd name="connsiteX322" fmla="*/ 707997 w 1152525"/>
                <a:gd name="connsiteY322" fmla="*/ 2963480 h 4143375"/>
                <a:gd name="connsiteX323" fmla="*/ 976602 w 1152525"/>
                <a:gd name="connsiteY323" fmla="*/ 2710115 h 4143375"/>
                <a:gd name="connsiteX324" fmla="*/ 1095664 w 1152525"/>
                <a:gd name="connsiteY324" fmla="*/ 2595815 h 4143375"/>
                <a:gd name="connsiteX325" fmla="*/ 1039467 w 1152525"/>
                <a:gd name="connsiteY325" fmla="*/ 2749168 h 414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</a:cxnLst>
              <a:rect l="l" t="t" r="r" b="b"/>
              <a:pathLst>
                <a:path w="1152525" h="4143375">
                  <a:moveTo>
                    <a:pt x="1154719" y="2333878"/>
                  </a:moveTo>
                  <a:cubicBezTo>
                    <a:pt x="1163292" y="2129090"/>
                    <a:pt x="1154719" y="1926208"/>
                    <a:pt x="1115667" y="1725230"/>
                  </a:cubicBezTo>
                  <a:cubicBezTo>
                    <a:pt x="1090902" y="1597595"/>
                    <a:pt x="1072804" y="1466150"/>
                    <a:pt x="1017559" y="1345183"/>
                  </a:cubicBezTo>
                  <a:lnTo>
                    <a:pt x="1017559" y="1345183"/>
                  </a:lnTo>
                  <a:cubicBezTo>
                    <a:pt x="1018512" y="1341373"/>
                    <a:pt x="994699" y="1177543"/>
                    <a:pt x="986127" y="1166113"/>
                  </a:cubicBezTo>
                  <a:cubicBezTo>
                    <a:pt x="971839" y="1135633"/>
                    <a:pt x="904212" y="894650"/>
                    <a:pt x="890877" y="868933"/>
                  </a:cubicBezTo>
                  <a:cubicBezTo>
                    <a:pt x="867064" y="823213"/>
                    <a:pt x="853729" y="773683"/>
                    <a:pt x="846109" y="723200"/>
                  </a:cubicBezTo>
                  <a:cubicBezTo>
                    <a:pt x="839442" y="717485"/>
                    <a:pt x="736572" y="423163"/>
                    <a:pt x="730857" y="423163"/>
                  </a:cubicBezTo>
                  <a:cubicBezTo>
                    <a:pt x="690852" y="310768"/>
                    <a:pt x="661324" y="195515"/>
                    <a:pt x="663229" y="74548"/>
                  </a:cubicBezTo>
                  <a:cubicBezTo>
                    <a:pt x="664182" y="49783"/>
                    <a:pt x="679422" y="11683"/>
                    <a:pt x="653704" y="1205"/>
                  </a:cubicBezTo>
                  <a:cubicBezTo>
                    <a:pt x="630844" y="-7367"/>
                    <a:pt x="603222" y="31685"/>
                    <a:pt x="586077" y="58355"/>
                  </a:cubicBezTo>
                  <a:cubicBezTo>
                    <a:pt x="561312" y="96455"/>
                    <a:pt x="543214" y="144080"/>
                    <a:pt x="509877" y="172655"/>
                  </a:cubicBezTo>
                  <a:cubicBezTo>
                    <a:pt x="458442" y="215518"/>
                    <a:pt x="429867" y="269810"/>
                    <a:pt x="399387" y="325055"/>
                  </a:cubicBezTo>
                  <a:cubicBezTo>
                    <a:pt x="392719" y="337438"/>
                    <a:pt x="386052" y="350773"/>
                    <a:pt x="376527" y="360298"/>
                  </a:cubicBezTo>
                  <a:cubicBezTo>
                    <a:pt x="278419" y="458405"/>
                    <a:pt x="202219" y="568895"/>
                    <a:pt x="152689" y="698435"/>
                  </a:cubicBezTo>
                  <a:cubicBezTo>
                    <a:pt x="90777" y="860360"/>
                    <a:pt x="50772" y="1028953"/>
                    <a:pt x="10767" y="1196593"/>
                  </a:cubicBezTo>
                  <a:cubicBezTo>
                    <a:pt x="-4473" y="1260410"/>
                    <a:pt x="-5426" y="1326133"/>
                    <a:pt x="20292" y="1388998"/>
                  </a:cubicBezTo>
                  <a:cubicBezTo>
                    <a:pt x="27912" y="1409000"/>
                    <a:pt x="27912" y="1429003"/>
                    <a:pt x="26007" y="1449958"/>
                  </a:cubicBezTo>
                  <a:cubicBezTo>
                    <a:pt x="12672" y="1593785"/>
                    <a:pt x="37437" y="1732850"/>
                    <a:pt x="82204" y="1870010"/>
                  </a:cubicBezTo>
                  <a:cubicBezTo>
                    <a:pt x="87919" y="1887155"/>
                    <a:pt x="90777" y="1903348"/>
                    <a:pt x="87919" y="1921445"/>
                  </a:cubicBezTo>
                  <a:cubicBezTo>
                    <a:pt x="77442" y="1990025"/>
                    <a:pt x="82204" y="2060510"/>
                    <a:pt x="108874" y="2122423"/>
                  </a:cubicBezTo>
                  <a:cubicBezTo>
                    <a:pt x="141259" y="2198623"/>
                    <a:pt x="150784" y="2275775"/>
                    <a:pt x="159357" y="2355785"/>
                  </a:cubicBezTo>
                  <a:cubicBezTo>
                    <a:pt x="169834" y="2455798"/>
                    <a:pt x="201267" y="2552953"/>
                    <a:pt x="201267" y="2654870"/>
                  </a:cubicBezTo>
                  <a:cubicBezTo>
                    <a:pt x="201267" y="2741548"/>
                    <a:pt x="229842" y="2832988"/>
                    <a:pt x="209839" y="2913950"/>
                  </a:cubicBezTo>
                  <a:cubicBezTo>
                    <a:pt x="186027" y="3012058"/>
                    <a:pt x="184122" y="3109213"/>
                    <a:pt x="183169" y="3205415"/>
                  </a:cubicBezTo>
                  <a:cubicBezTo>
                    <a:pt x="182217" y="3293998"/>
                    <a:pt x="152689" y="3372103"/>
                    <a:pt x="130782" y="3453065"/>
                  </a:cubicBezTo>
                  <a:cubicBezTo>
                    <a:pt x="110779" y="3524503"/>
                    <a:pt x="100302" y="3591178"/>
                    <a:pt x="123162" y="3662615"/>
                  </a:cubicBezTo>
                  <a:cubicBezTo>
                    <a:pt x="140307" y="3717860"/>
                    <a:pt x="166024" y="3769295"/>
                    <a:pt x="197457" y="3816920"/>
                  </a:cubicBezTo>
                  <a:cubicBezTo>
                    <a:pt x="214602" y="3843590"/>
                    <a:pt x="218412" y="3847400"/>
                    <a:pt x="207934" y="3896930"/>
                  </a:cubicBezTo>
                  <a:cubicBezTo>
                    <a:pt x="192694" y="3972178"/>
                    <a:pt x="197457" y="4024565"/>
                    <a:pt x="209839" y="4116958"/>
                  </a:cubicBezTo>
                  <a:cubicBezTo>
                    <a:pt x="199362" y="4135055"/>
                    <a:pt x="206982" y="4139818"/>
                    <a:pt x="217459" y="4145533"/>
                  </a:cubicBezTo>
                  <a:cubicBezTo>
                    <a:pt x="228889" y="4151248"/>
                    <a:pt x="247939" y="4147438"/>
                    <a:pt x="255559" y="4137913"/>
                  </a:cubicBezTo>
                  <a:cubicBezTo>
                    <a:pt x="287944" y="4096003"/>
                    <a:pt x="307947" y="4041710"/>
                    <a:pt x="319377" y="3989323"/>
                  </a:cubicBezTo>
                  <a:cubicBezTo>
                    <a:pt x="346047" y="3868355"/>
                    <a:pt x="401292" y="3797870"/>
                    <a:pt x="474634" y="3714050"/>
                  </a:cubicBezTo>
                  <a:cubicBezTo>
                    <a:pt x="530832" y="3656900"/>
                    <a:pt x="700377" y="3471163"/>
                    <a:pt x="726094" y="3431158"/>
                  </a:cubicBezTo>
                  <a:cubicBezTo>
                    <a:pt x="748002" y="3400678"/>
                    <a:pt x="806104" y="3325430"/>
                    <a:pt x="816582" y="3313048"/>
                  </a:cubicBezTo>
                  <a:cubicBezTo>
                    <a:pt x="843252" y="3270185"/>
                    <a:pt x="879447" y="3233038"/>
                    <a:pt x="907069" y="3190175"/>
                  </a:cubicBezTo>
                  <a:cubicBezTo>
                    <a:pt x="932787" y="3151123"/>
                    <a:pt x="984222" y="3046348"/>
                    <a:pt x="987079" y="2992055"/>
                  </a:cubicBezTo>
                  <a:cubicBezTo>
                    <a:pt x="1053754" y="2856800"/>
                    <a:pt x="1138527" y="2502470"/>
                    <a:pt x="1132812" y="2508185"/>
                  </a:cubicBezTo>
                  <a:cubicBezTo>
                    <a:pt x="1137574" y="2456750"/>
                    <a:pt x="1151862" y="2388170"/>
                    <a:pt x="1154719" y="2333878"/>
                  </a:cubicBezTo>
                  <a:close/>
                  <a:moveTo>
                    <a:pt x="1120429" y="2364358"/>
                  </a:moveTo>
                  <a:lnTo>
                    <a:pt x="816582" y="2673920"/>
                  </a:lnTo>
                  <a:lnTo>
                    <a:pt x="1126144" y="2386265"/>
                  </a:lnTo>
                  <a:cubicBezTo>
                    <a:pt x="1119477" y="2464370"/>
                    <a:pt x="1105189" y="2548190"/>
                    <a:pt x="1053754" y="2601530"/>
                  </a:cubicBezTo>
                  <a:cubicBezTo>
                    <a:pt x="1053754" y="2601530"/>
                    <a:pt x="708949" y="2933953"/>
                    <a:pt x="695614" y="2945383"/>
                  </a:cubicBezTo>
                  <a:cubicBezTo>
                    <a:pt x="700377" y="2906330"/>
                    <a:pt x="836584" y="2747263"/>
                    <a:pt x="863254" y="2712020"/>
                  </a:cubicBezTo>
                  <a:cubicBezTo>
                    <a:pt x="793722" y="2775838"/>
                    <a:pt x="687042" y="2913950"/>
                    <a:pt x="676564" y="2950145"/>
                  </a:cubicBezTo>
                  <a:lnTo>
                    <a:pt x="733714" y="2650108"/>
                  </a:lnTo>
                  <a:lnTo>
                    <a:pt x="1009939" y="2372930"/>
                  </a:lnTo>
                  <a:cubicBezTo>
                    <a:pt x="1044229" y="2328163"/>
                    <a:pt x="1100427" y="2240533"/>
                    <a:pt x="1127097" y="2187193"/>
                  </a:cubicBezTo>
                  <a:cubicBezTo>
                    <a:pt x="1129954" y="2231008"/>
                    <a:pt x="1132812" y="2313875"/>
                    <a:pt x="1120429" y="2364358"/>
                  </a:cubicBezTo>
                  <a:close/>
                  <a:moveTo>
                    <a:pt x="1122334" y="2003360"/>
                  </a:moveTo>
                  <a:cubicBezTo>
                    <a:pt x="1140432" y="2133853"/>
                    <a:pt x="1077567" y="2256725"/>
                    <a:pt x="1001367" y="2350070"/>
                  </a:cubicBezTo>
                  <a:lnTo>
                    <a:pt x="737524" y="2623438"/>
                  </a:lnTo>
                  <a:lnTo>
                    <a:pt x="751812" y="2549143"/>
                  </a:lnTo>
                  <a:cubicBezTo>
                    <a:pt x="756574" y="2535808"/>
                    <a:pt x="805152" y="2445320"/>
                    <a:pt x="845157" y="2401505"/>
                  </a:cubicBezTo>
                  <a:cubicBezTo>
                    <a:pt x="923262" y="2312923"/>
                    <a:pt x="984222" y="2241485"/>
                    <a:pt x="1039467" y="2150045"/>
                  </a:cubicBezTo>
                  <a:cubicBezTo>
                    <a:pt x="1069947" y="2103373"/>
                    <a:pt x="1094712" y="2052890"/>
                    <a:pt x="1122334" y="2003360"/>
                  </a:cubicBezTo>
                  <a:close/>
                  <a:moveTo>
                    <a:pt x="1008034" y="1356613"/>
                  </a:moveTo>
                  <a:cubicBezTo>
                    <a:pt x="1008034" y="1407095"/>
                    <a:pt x="1038514" y="1454720"/>
                    <a:pt x="1027084" y="1506155"/>
                  </a:cubicBezTo>
                  <a:cubicBezTo>
                    <a:pt x="1021369" y="1525205"/>
                    <a:pt x="983269" y="1591880"/>
                    <a:pt x="982317" y="1604263"/>
                  </a:cubicBezTo>
                  <a:cubicBezTo>
                    <a:pt x="984222" y="1601405"/>
                    <a:pt x="1033752" y="1536635"/>
                    <a:pt x="1035657" y="1533778"/>
                  </a:cubicBezTo>
                  <a:cubicBezTo>
                    <a:pt x="1051849" y="1523300"/>
                    <a:pt x="1054707" y="1535683"/>
                    <a:pt x="1056612" y="1547113"/>
                  </a:cubicBezTo>
                  <a:cubicBezTo>
                    <a:pt x="1061374" y="1574735"/>
                    <a:pt x="1069947" y="1602358"/>
                    <a:pt x="1065184" y="1630933"/>
                  </a:cubicBezTo>
                  <a:cubicBezTo>
                    <a:pt x="1058517" y="1659508"/>
                    <a:pt x="1050897" y="1687130"/>
                    <a:pt x="1044229" y="1715705"/>
                  </a:cubicBezTo>
                  <a:cubicBezTo>
                    <a:pt x="1044229" y="1715705"/>
                    <a:pt x="1044229" y="1715705"/>
                    <a:pt x="1044229" y="1715705"/>
                  </a:cubicBezTo>
                  <a:cubicBezTo>
                    <a:pt x="1044229" y="1715705"/>
                    <a:pt x="1044229" y="1715705"/>
                    <a:pt x="1044229" y="1715705"/>
                  </a:cubicBezTo>
                  <a:cubicBezTo>
                    <a:pt x="1033752" y="1750948"/>
                    <a:pt x="1027084" y="1776665"/>
                    <a:pt x="995652" y="1834768"/>
                  </a:cubicBezTo>
                  <a:cubicBezTo>
                    <a:pt x="1041372" y="1787143"/>
                    <a:pt x="1055659" y="1737613"/>
                    <a:pt x="1077567" y="1683320"/>
                  </a:cubicBezTo>
                  <a:cubicBezTo>
                    <a:pt x="1096617" y="1726183"/>
                    <a:pt x="1094712" y="1776665"/>
                    <a:pt x="1103284" y="1837625"/>
                  </a:cubicBezTo>
                  <a:cubicBezTo>
                    <a:pt x="1117572" y="1965260"/>
                    <a:pt x="1078519" y="2069083"/>
                    <a:pt x="1004224" y="2167190"/>
                  </a:cubicBezTo>
                  <a:cubicBezTo>
                    <a:pt x="947074" y="2242438"/>
                    <a:pt x="886114" y="2315780"/>
                    <a:pt x="826107" y="2389123"/>
                  </a:cubicBezTo>
                  <a:cubicBezTo>
                    <a:pt x="793722" y="2429128"/>
                    <a:pt x="779434" y="2463418"/>
                    <a:pt x="751812" y="2505328"/>
                  </a:cubicBezTo>
                  <a:cubicBezTo>
                    <a:pt x="752764" y="2444368"/>
                    <a:pt x="748002" y="2416745"/>
                    <a:pt x="760384" y="2401505"/>
                  </a:cubicBezTo>
                  <a:cubicBezTo>
                    <a:pt x="826107" y="2317685"/>
                    <a:pt x="887067" y="2239580"/>
                    <a:pt x="941359" y="2153855"/>
                  </a:cubicBezTo>
                  <a:cubicBezTo>
                    <a:pt x="960409" y="2123375"/>
                    <a:pt x="1002319" y="2073845"/>
                    <a:pt x="1005177" y="2010028"/>
                  </a:cubicBezTo>
                  <a:cubicBezTo>
                    <a:pt x="980412" y="2073845"/>
                    <a:pt x="954694" y="2094800"/>
                    <a:pt x="934692" y="2128138"/>
                  </a:cubicBezTo>
                  <a:cubicBezTo>
                    <a:pt x="934692" y="2128138"/>
                    <a:pt x="892782" y="2183383"/>
                    <a:pt x="892782" y="2183383"/>
                  </a:cubicBezTo>
                  <a:cubicBezTo>
                    <a:pt x="828964" y="2266250"/>
                    <a:pt x="775624" y="2346260"/>
                    <a:pt x="760384" y="2365310"/>
                  </a:cubicBezTo>
                  <a:cubicBezTo>
                    <a:pt x="752764" y="2332925"/>
                    <a:pt x="754669" y="2309113"/>
                    <a:pt x="754669" y="2264345"/>
                  </a:cubicBezTo>
                  <a:cubicBezTo>
                    <a:pt x="754669" y="2152903"/>
                    <a:pt x="758479" y="2088133"/>
                    <a:pt x="764194" y="2077655"/>
                  </a:cubicBezTo>
                  <a:cubicBezTo>
                    <a:pt x="777529" y="2053843"/>
                    <a:pt x="916594" y="1915730"/>
                    <a:pt x="925167" y="1889060"/>
                  </a:cubicBezTo>
                  <a:cubicBezTo>
                    <a:pt x="874684" y="1946210"/>
                    <a:pt x="795627" y="2002408"/>
                    <a:pt x="756574" y="2061463"/>
                  </a:cubicBezTo>
                  <a:cubicBezTo>
                    <a:pt x="742287" y="1872868"/>
                    <a:pt x="767052" y="1869058"/>
                    <a:pt x="902307" y="1629028"/>
                  </a:cubicBezTo>
                  <a:cubicBezTo>
                    <a:pt x="902307" y="1629980"/>
                    <a:pt x="974697" y="1486153"/>
                    <a:pt x="1008034" y="1356613"/>
                  </a:cubicBezTo>
                  <a:close/>
                  <a:moveTo>
                    <a:pt x="933739" y="1175638"/>
                  </a:moveTo>
                  <a:cubicBezTo>
                    <a:pt x="933739" y="1167065"/>
                    <a:pt x="937549" y="1117535"/>
                    <a:pt x="940407" y="1108963"/>
                  </a:cubicBezTo>
                  <a:cubicBezTo>
                    <a:pt x="974697" y="1189925"/>
                    <a:pt x="992794" y="1290890"/>
                    <a:pt x="988032" y="1327085"/>
                  </a:cubicBezTo>
                  <a:cubicBezTo>
                    <a:pt x="962314" y="1519490"/>
                    <a:pt x="843252" y="1681415"/>
                    <a:pt x="750859" y="1846198"/>
                  </a:cubicBezTo>
                  <a:cubicBezTo>
                    <a:pt x="746097" y="1773808"/>
                    <a:pt x="742287" y="1717610"/>
                    <a:pt x="758479" y="1688083"/>
                  </a:cubicBezTo>
                  <a:cubicBezTo>
                    <a:pt x="793722" y="1620455"/>
                    <a:pt x="832774" y="1552828"/>
                    <a:pt x="863254" y="1483295"/>
                  </a:cubicBezTo>
                  <a:cubicBezTo>
                    <a:pt x="905164" y="1385188"/>
                    <a:pt x="932787" y="1284223"/>
                    <a:pt x="933739" y="1175638"/>
                  </a:cubicBezTo>
                  <a:close/>
                  <a:moveTo>
                    <a:pt x="913737" y="1079435"/>
                  </a:moveTo>
                  <a:cubicBezTo>
                    <a:pt x="913737" y="1298510"/>
                    <a:pt x="864207" y="1417573"/>
                    <a:pt x="838489" y="1467103"/>
                  </a:cubicBezTo>
                  <a:cubicBezTo>
                    <a:pt x="804199" y="1532825"/>
                    <a:pt x="773719" y="1602358"/>
                    <a:pt x="737524" y="1673795"/>
                  </a:cubicBezTo>
                  <a:cubicBezTo>
                    <a:pt x="729904" y="1636648"/>
                    <a:pt x="731809" y="1621408"/>
                    <a:pt x="733714" y="1611883"/>
                  </a:cubicBezTo>
                  <a:cubicBezTo>
                    <a:pt x="748954" y="1548065"/>
                    <a:pt x="768957" y="1515680"/>
                    <a:pt x="793722" y="1456625"/>
                  </a:cubicBezTo>
                  <a:cubicBezTo>
                    <a:pt x="812772" y="1411858"/>
                    <a:pt x="867064" y="1282318"/>
                    <a:pt x="867064" y="1279460"/>
                  </a:cubicBezTo>
                  <a:cubicBezTo>
                    <a:pt x="855634" y="1298510"/>
                    <a:pt x="757527" y="1473770"/>
                    <a:pt x="727047" y="1581403"/>
                  </a:cubicBezTo>
                  <a:cubicBezTo>
                    <a:pt x="718474" y="1532825"/>
                    <a:pt x="713712" y="1514728"/>
                    <a:pt x="719427" y="1499488"/>
                  </a:cubicBezTo>
                  <a:cubicBezTo>
                    <a:pt x="764194" y="1390903"/>
                    <a:pt x="814677" y="1288033"/>
                    <a:pt x="866112" y="1182305"/>
                  </a:cubicBezTo>
                  <a:cubicBezTo>
                    <a:pt x="891829" y="1127060"/>
                    <a:pt x="896592" y="1058480"/>
                    <a:pt x="895639" y="1006093"/>
                  </a:cubicBezTo>
                  <a:cubicBezTo>
                    <a:pt x="912784" y="1020380"/>
                    <a:pt x="913737" y="1053718"/>
                    <a:pt x="913737" y="1079435"/>
                  </a:cubicBezTo>
                  <a:close/>
                  <a:moveTo>
                    <a:pt x="737524" y="732725"/>
                  </a:moveTo>
                  <a:cubicBezTo>
                    <a:pt x="717522" y="842263"/>
                    <a:pt x="708949" y="974660"/>
                    <a:pt x="704187" y="995615"/>
                  </a:cubicBezTo>
                  <a:cubicBezTo>
                    <a:pt x="704187" y="995615"/>
                    <a:pt x="696567" y="1124203"/>
                    <a:pt x="664182" y="1186115"/>
                  </a:cubicBezTo>
                  <a:cubicBezTo>
                    <a:pt x="702282" y="1140395"/>
                    <a:pt x="719427" y="1089913"/>
                    <a:pt x="723237" y="1008950"/>
                  </a:cubicBezTo>
                  <a:cubicBezTo>
                    <a:pt x="726094" y="951800"/>
                    <a:pt x="734667" y="920368"/>
                    <a:pt x="740382" y="857503"/>
                  </a:cubicBezTo>
                  <a:cubicBezTo>
                    <a:pt x="740382" y="857503"/>
                    <a:pt x="761337" y="713675"/>
                    <a:pt x="773719" y="673670"/>
                  </a:cubicBezTo>
                  <a:cubicBezTo>
                    <a:pt x="821344" y="775588"/>
                    <a:pt x="796579" y="1012760"/>
                    <a:pt x="796579" y="1012760"/>
                  </a:cubicBezTo>
                  <a:cubicBezTo>
                    <a:pt x="796579" y="1012760"/>
                    <a:pt x="772767" y="1182305"/>
                    <a:pt x="696567" y="1308988"/>
                  </a:cubicBezTo>
                  <a:cubicBezTo>
                    <a:pt x="794674" y="1188020"/>
                    <a:pt x="832774" y="995615"/>
                    <a:pt x="838489" y="825118"/>
                  </a:cubicBezTo>
                  <a:cubicBezTo>
                    <a:pt x="868017" y="865123"/>
                    <a:pt x="879447" y="954658"/>
                    <a:pt x="874684" y="1001330"/>
                  </a:cubicBezTo>
                  <a:cubicBezTo>
                    <a:pt x="863254" y="1169923"/>
                    <a:pt x="767052" y="1308035"/>
                    <a:pt x="706092" y="1474723"/>
                  </a:cubicBezTo>
                  <a:cubicBezTo>
                    <a:pt x="690852" y="1417573"/>
                    <a:pt x="679422" y="1371853"/>
                    <a:pt x="667039" y="1326133"/>
                  </a:cubicBezTo>
                  <a:cubicBezTo>
                    <a:pt x="650847" y="1242313"/>
                    <a:pt x="627987" y="1161350"/>
                    <a:pt x="627034" y="1074673"/>
                  </a:cubicBezTo>
                  <a:cubicBezTo>
                    <a:pt x="626082" y="1037525"/>
                    <a:pt x="628939" y="1011808"/>
                    <a:pt x="646084" y="977518"/>
                  </a:cubicBezTo>
                  <a:cubicBezTo>
                    <a:pt x="683232" y="900365"/>
                    <a:pt x="701329" y="667955"/>
                    <a:pt x="704187" y="640333"/>
                  </a:cubicBezTo>
                  <a:cubicBezTo>
                    <a:pt x="704187" y="640333"/>
                    <a:pt x="704187" y="640333"/>
                    <a:pt x="704187" y="640333"/>
                  </a:cubicBezTo>
                  <a:cubicBezTo>
                    <a:pt x="705139" y="620330"/>
                    <a:pt x="716569" y="541273"/>
                    <a:pt x="727999" y="518413"/>
                  </a:cubicBezTo>
                  <a:cubicBezTo>
                    <a:pt x="771814" y="590803"/>
                    <a:pt x="749907" y="684148"/>
                    <a:pt x="737524" y="732725"/>
                  </a:cubicBezTo>
                  <a:close/>
                  <a:moveTo>
                    <a:pt x="711807" y="495553"/>
                  </a:moveTo>
                  <a:cubicBezTo>
                    <a:pt x="683232" y="566038"/>
                    <a:pt x="677517" y="639380"/>
                    <a:pt x="673707" y="714628"/>
                  </a:cubicBezTo>
                  <a:cubicBezTo>
                    <a:pt x="669897" y="799400"/>
                    <a:pt x="646084" y="903223"/>
                    <a:pt x="614652" y="982280"/>
                  </a:cubicBezTo>
                  <a:cubicBezTo>
                    <a:pt x="592744" y="770825"/>
                    <a:pt x="662277" y="584135"/>
                    <a:pt x="701329" y="394588"/>
                  </a:cubicBezTo>
                  <a:cubicBezTo>
                    <a:pt x="720379" y="426020"/>
                    <a:pt x="724189" y="464120"/>
                    <a:pt x="711807" y="495553"/>
                  </a:cubicBezTo>
                  <a:close/>
                  <a:moveTo>
                    <a:pt x="630844" y="94550"/>
                  </a:moveTo>
                  <a:cubicBezTo>
                    <a:pt x="657514" y="238378"/>
                    <a:pt x="691804" y="387920"/>
                    <a:pt x="637512" y="548893"/>
                  </a:cubicBezTo>
                  <a:cubicBezTo>
                    <a:pt x="601317" y="400303"/>
                    <a:pt x="588934" y="239330"/>
                    <a:pt x="630844" y="94550"/>
                  </a:cubicBezTo>
                  <a:close/>
                  <a:moveTo>
                    <a:pt x="485112" y="346010"/>
                  </a:moveTo>
                  <a:cubicBezTo>
                    <a:pt x="491779" y="249808"/>
                    <a:pt x="513687" y="195515"/>
                    <a:pt x="606079" y="77405"/>
                  </a:cubicBezTo>
                  <a:cubicBezTo>
                    <a:pt x="594649" y="136460"/>
                    <a:pt x="582267" y="194563"/>
                    <a:pt x="579409" y="254570"/>
                  </a:cubicBezTo>
                  <a:cubicBezTo>
                    <a:pt x="575599" y="348868"/>
                    <a:pt x="595602" y="440308"/>
                    <a:pt x="609889" y="532700"/>
                  </a:cubicBezTo>
                  <a:cubicBezTo>
                    <a:pt x="622272" y="610805"/>
                    <a:pt x="604174" y="686053"/>
                    <a:pt x="591792" y="763205"/>
                  </a:cubicBezTo>
                  <a:cubicBezTo>
                    <a:pt x="551787" y="625093"/>
                    <a:pt x="474634" y="497458"/>
                    <a:pt x="485112" y="346010"/>
                  </a:cubicBezTo>
                  <a:close/>
                  <a:moveTo>
                    <a:pt x="373669" y="413638"/>
                  </a:moveTo>
                  <a:cubicBezTo>
                    <a:pt x="381289" y="377443"/>
                    <a:pt x="453679" y="291718"/>
                    <a:pt x="484159" y="234568"/>
                  </a:cubicBezTo>
                  <a:cubicBezTo>
                    <a:pt x="479397" y="278383"/>
                    <a:pt x="465109" y="325055"/>
                    <a:pt x="464157" y="356488"/>
                  </a:cubicBezTo>
                  <a:cubicBezTo>
                    <a:pt x="460347" y="432688"/>
                    <a:pt x="480349" y="511745"/>
                    <a:pt x="504162" y="582230"/>
                  </a:cubicBezTo>
                  <a:cubicBezTo>
                    <a:pt x="514639" y="613663"/>
                    <a:pt x="539404" y="695578"/>
                    <a:pt x="543214" y="707008"/>
                  </a:cubicBezTo>
                  <a:cubicBezTo>
                    <a:pt x="565122" y="787970"/>
                    <a:pt x="599412" y="913700"/>
                    <a:pt x="586077" y="1007045"/>
                  </a:cubicBezTo>
                  <a:cubicBezTo>
                    <a:pt x="570837" y="978470"/>
                    <a:pt x="555597" y="939418"/>
                    <a:pt x="540357" y="910843"/>
                  </a:cubicBezTo>
                  <a:cubicBezTo>
                    <a:pt x="540357" y="910843"/>
                    <a:pt x="478444" y="799400"/>
                    <a:pt x="456537" y="757490"/>
                  </a:cubicBezTo>
                  <a:cubicBezTo>
                    <a:pt x="399387" y="648905"/>
                    <a:pt x="345094" y="544130"/>
                    <a:pt x="373669" y="413638"/>
                  </a:cubicBezTo>
                  <a:close/>
                  <a:moveTo>
                    <a:pt x="202219" y="661288"/>
                  </a:moveTo>
                  <a:cubicBezTo>
                    <a:pt x="201267" y="609853"/>
                    <a:pt x="251749" y="545083"/>
                    <a:pt x="319377" y="457453"/>
                  </a:cubicBezTo>
                  <a:cubicBezTo>
                    <a:pt x="330807" y="443165"/>
                    <a:pt x="350809" y="435545"/>
                    <a:pt x="348904" y="465073"/>
                  </a:cubicBezTo>
                  <a:cubicBezTo>
                    <a:pt x="338427" y="587945"/>
                    <a:pt x="394624" y="689863"/>
                    <a:pt x="446059" y="793685"/>
                  </a:cubicBezTo>
                  <a:cubicBezTo>
                    <a:pt x="455584" y="812735"/>
                    <a:pt x="584172" y="1042288"/>
                    <a:pt x="607032" y="1151825"/>
                  </a:cubicBezTo>
                  <a:cubicBezTo>
                    <a:pt x="556549" y="1073720"/>
                    <a:pt x="490827" y="936560"/>
                    <a:pt x="448917" y="908938"/>
                  </a:cubicBezTo>
                  <a:cubicBezTo>
                    <a:pt x="505114" y="977518"/>
                    <a:pt x="580362" y="1128013"/>
                    <a:pt x="611794" y="1188973"/>
                  </a:cubicBezTo>
                  <a:cubicBezTo>
                    <a:pt x="626082" y="1220405"/>
                    <a:pt x="627034" y="1268030"/>
                    <a:pt x="637512" y="1319465"/>
                  </a:cubicBezTo>
                  <a:cubicBezTo>
                    <a:pt x="640369" y="1338515"/>
                    <a:pt x="640369" y="1356613"/>
                    <a:pt x="641322" y="1372805"/>
                  </a:cubicBezTo>
                  <a:cubicBezTo>
                    <a:pt x="584172" y="1295653"/>
                    <a:pt x="457489" y="1154683"/>
                    <a:pt x="457489" y="1154683"/>
                  </a:cubicBezTo>
                  <a:cubicBezTo>
                    <a:pt x="425104" y="1117535"/>
                    <a:pt x="205077" y="876553"/>
                    <a:pt x="202219" y="661288"/>
                  </a:cubicBezTo>
                  <a:close/>
                  <a:moveTo>
                    <a:pt x="137449" y="858455"/>
                  </a:moveTo>
                  <a:cubicBezTo>
                    <a:pt x="150784" y="904175"/>
                    <a:pt x="168882" y="960373"/>
                    <a:pt x="189837" y="1002283"/>
                  </a:cubicBezTo>
                  <a:cubicBezTo>
                    <a:pt x="211744" y="1044193"/>
                    <a:pt x="229842" y="1059433"/>
                    <a:pt x="311757" y="1138490"/>
                  </a:cubicBezTo>
                  <a:cubicBezTo>
                    <a:pt x="217459" y="1022285"/>
                    <a:pt x="103159" y="876553"/>
                    <a:pt x="182217" y="684148"/>
                  </a:cubicBezTo>
                  <a:cubicBezTo>
                    <a:pt x="183169" y="706055"/>
                    <a:pt x="186027" y="720343"/>
                    <a:pt x="186979" y="724153"/>
                  </a:cubicBezTo>
                  <a:cubicBezTo>
                    <a:pt x="207934" y="833690"/>
                    <a:pt x="250797" y="932750"/>
                    <a:pt x="316519" y="1022285"/>
                  </a:cubicBezTo>
                  <a:cubicBezTo>
                    <a:pt x="323187" y="1030858"/>
                    <a:pt x="441297" y="1167065"/>
                    <a:pt x="464157" y="1194688"/>
                  </a:cubicBezTo>
                  <a:cubicBezTo>
                    <a:pt x="464157" y="1194688"/>
                    <a:pt x="464157" y="1194688"/>
                    <a:pt x="464157" y="1194688"/>
                  </a:cubicBezTo>
                  <a:cubicBezTo>
                    <a:pt x="464157" y="1194688"/>
                    <a:pt x="464157" y="1194688"/>
                    <a:pt x="464157" y="1194688"/>
                  </a:cubicBezTo>
                  <a:cubicBezTo>
                    <a:pt x="537499" y="1270888"/>
                    <a:pt x="614652" y="1366138"/>
                    <a:pt x="636559" y="1409953"/>
                  </a:cubicBezTo>
                  <a:cubicBezTo>
                    <a:pt x="645132" y="1426145"/>
                    <a:pt x="653704" y="1490915"/>
                    <a:pt x="653704" y="1509965"/>
                  </a:cubicBezTo>
                  <a:cubicBezTo>
                    <a:pt x="656562" y="1570925"/>
                    <a:pt x="666087" y="1621408"/>
                    <a:pt x="668944" y="1680463"/>
                  </a:cubicBezTo>
                  <a:cubicBezTo>
                    <a:pt x="609889" y="1556638"/>
                    <a:pt x="333664" y="1309940"/>
                    <a:pt x="292707" y="1261363"/>
                  </a:cubicBezTo>
                  <a:cubicBezTo>
                    <a:pt x="250797" y="1207070"/>
                    <a:pt x="171739" y="1066100"/>
                    <a:pt x="149832" y="1002283"/>
                  </a:cubicBezTo>
                  <a:cubicBezTo>
                    <a:pt x="132687" y="956563"/>
                    <a:pt x="125067" y="908938"/>
                    <a:pt x="137449" y="858455"/>
                  </a:cubicBezTo>
                  <a:close/>
                  <a:moveTo>
                    <a:pt x="56487" y="1119440"/>
                  </a:moveTo>
                  <a:cubicBezTo>
                    <a:pt x="66964" y="1174685"/>
                    <a:pt x="86967" y="1233740"/>
                    <a:pt x="130782" y="1298510"/>
                  </a:cubicBezTo>
                  <a:cubicBezTo>
                    <a:pt x="107922" y="1244218"/>
                    <a:pt x="87919" y="1188973"/>
                    <a:pt x="79347" y="1132775"/>
                  </a:cubicBezTo>
                  <a:cubicBezTo>
                    <a:pt x="68869" y="1068005"/>
                    <a:pt x="79347" y="1019428"/>
                    <a:pt x="109827" y="954658"/>
                  </a:cubicBezTo>
                  <a:cubicBezTo>
                    <a:pt x="137449" y="1050860"/>
                    <a:pt x="177454" y="1143253"/>
                    <a:pt x="217459" y="1204213"/>
                  </a:cubicBezTo>
                  <a:cubicBezTo>
                    <a:pt x="286039" y="1312798"/>
                    <a:pt x="385099" y="1399475"/>
                    <a:pt x="478444" y="1486153"/>
                  </a:cubicBezTo>
                  <a:cubicBezTo>
                    <a:pt x="499399" y="1506155"/>
                    <a:pt x="558454" y="1569973"/>
                    <a:pt x="594649" y="1608073"/>
                  </a:cubicBezTo>
                  <a:cubicBezTo>
                    <a:pt x="523212" y="1544255"/>
                    <a:pt x="306042" y="1384235"/>
                    <a:pt x="218412" y="1357565"/>
                  </a:cubicBezTo>
                  <a:cubicBezTo>
                    <a:pt x="308899" y="1401380"/>
                    <a:pt x="638464" y="1628075"/>
                    <a:pt x="667992" y="1737613"/>
                  </a:cubicBezTo>
                  <a:cubicBezTo>
                    <a:pt x="676564" y="1769045"/>
                    <a:pt x="667992" y="1846198"/>
                    <a:pt x="667992" y="1846198"/>
                  </a:cubicBezTo>
                  <a:cubicBezTo>
                    <a:pt x="667992" y="1846198"/>
                    <a:pt x="674659" y="1888108"/>
                    <a:pt x="674659" y="1924303"/>
                  </a:cubicBezTo>
                  <a:cubicBezTo>
                    <a:pt x="674659" y="1945258"/>
                    <a:pt x="670849" y="1953830"/>
                    <a:pt x="662277" y="1940495"/>
                  </a:cubicBezTo>
                  <a:cubicBezTo>
                    <a:pt x="580362" y="1807145"/>
                    <a:pt x="453679" y="1723325"/>
                    <a:pt x="325092" y="1641410"/>
                  </a:cubicBezTo>
                  <a:cubicBezTo>
                    <a:pt x="302232" y="1627123"/>
                    <a:pt x="136497" y="1507108"/>
                    <a:pt x="114589" y="1483295"/>
                  </a:cubicBezTo>
                  <a:cubicBezTo>
                    <a:pt x="28864" y="1392808"/>
                    <a:pt x="-12093" y="1275650"/>
                    <a:pt x="56487" y="1119440"/>
                  </a:cubicBezTo>
                  <a:close/>
                  <a:moveTo>
                    <a:pt x="55534" y="1467103"/>
                  </a:moveTo>
                  <a:cubicBezTo>
                    <a:pt x="122209" y="1544255"/>
                    <a:pt x="262227" y="1636648"/>
                    <a:pt x="323187" y="1677605"/>
                  </a:cubicBezTo>
                  <a:cubicBezTo>
                    <a:pt x="458442" y="1764283"/>
                    <a:pt x="536547" y="1810955"/>
                    <a:pt x="598459" y="1898585"/>
                  </a:cubicBezTo>
                  <a:cubicBezTo>
                    <a:pt x="608937" y="1913825"/>
                    <a:pt x="658467" y="1971928"/>
                    <a:pt x="663229" y="1992883"/>
                  </a:cubicBezTo>
                  <a:cubicBezTo>
                    <a:pt x="667039" y="2047175"/>
                    <a:pt x="667992" y="2141473"/>
                    <a:pt x="660372" y="2209100"/>
                  </a:cubicBezTo>
                  <a:cubicBezTo>
                    <a:pt x="637512" y="2177668"/>
                    <a:pt x="617509" y="2144330"/>
                    <a:pt x="592744" y="2114803"/>
                  </a:cubicBezTo>
                  <a:cubicBezTo>
                    <a:pt x="513687" y="2019553"/>
                    <a:pt x="422247" y="1936685"/>
                    <a:pt x="319377" y="1866200"/>
                  </a:cubicBezTo>
                  <a:cubicBezTo>
                    <a:pt x="236509" y="1810003"/>
                    <a:pt x="142212" y="1725230"/>
                    <a:pt x="142212" y="1725230"/>
                  </a:cubicBezTo>
                  <a:cubicBezTo>
                    <a:pt x="101254" y="1690940"/>
                    <a:pt x="58392" y="1649030"/>
                    <a:pt x="54582" y="1581403"/>
                  </a:cubicBezTo>
                  <a:cubicBezTo>
                    <a:pt x="53629" y="1569020"/>
                    <a:pt x="45057" y="1492820"/>
                    <a:pt x="55534" y="1467103"/>
                  </a:cubicBezTo>
                  <a:close/>
                  <a:moveTo>
                    <a:pt x="69822" y="1692845"/>
                  </a:moveTo>
                  <a:cubicBezTo>
                    <a:pt x="143164" y="1770950"/>
                    <a:pt x="218412" y="1825243"/>
                    <a:pt x="294612" y="1879535"/>
                  </a:cubicBezTo>
                  <a:cubicBezTo>
                    <a:pt x="294612" y="1879535"/>
                    <a:pt x="294612" y="1879535"/>
                    <a:pt x="294612" y="1879535"/>
                  </a:cubicBezTo>
                  <a:cubicBezTo>
                    <a:pt x="380337" y="1939543"/>
                    <a:pt x="655609" y="2165285"/>
                    <a:pt x="659419" y="2282443"/>
                  </a:cubicBezTo>
                  <a:cubicBezTo>
                    <a:pt x="628939" y="2249105"/>
                    <a:pt x="504162" y="2119565"/>
                    <a:pt x="460347" y="2119565"/>
                  </a:cubicBezTo>
                  <a:cubicBezTo>
                    <a:pt x="530832" y="2161475"/>
                    <a:pt x="655609" y="2293873"/>
                    <a:pt x="656562" y="2334830"/>
                  </a:cubicBezTo>
                  <a:cubicBezTo>
                    <a:pt x="654657" y="2368168"/>
                    <a:pt x="649894" y="2449130"/>
                    <a:pt x="640369" y="2509138"/>
                  </a:cubicBezTo>
                  <a:cubicBezTo>
                    <a:pt x="599412" y="2393885"/>
                    <a:pt x="533689" y="2308160"/>
                    <a:pt x="456537" y="2230055"/>
                  </a:cubicBezTo>
                  <a:cubicBezTo>
                    <a:pt x="409864" y="2182430"/>
                    <a:pt x="276514" y="2070035"/>
                    <a:pt x="266037" y="2050985"/>
                  </a:cubicBezTo>
                  <a:cubicBezTo>
                    <a:pt x="266037" y="2050033"/>
                    <a:pt x="78394" y="1854770"/>
                    <a:pt x="69822" y="1692845"/>
                  </a:cubicBezTo>
                  <a:close/>
                  <a:moveTo>
                    <a:pt x="135544" y="2132900"/>
                  </a:moveTo>
                  <a:cubicBezTo>
                    <a:pt x="177454" y="2167190"/>
                    <a:pt x="276514" y="2195765"/>
                    <a:pt x="326997" y="2269108"/>
                  </a:cubicBezTo>
                  <a:cubicBezTo>
                    <a:pt x="301279" y="2180525"/>
                    <a:pt x="145069" y="2150045"/>
                    <a:pt x="119352" y="2081465"/>
                  </a:cubicBezTo>
                  <a:cubicBezTo>
                    <a:pt x="111732" y="2060510"/>
                    <a:pt x="114589" y="1994788"/>
                    <a:pt x="112684" y="1971928"/>
                  </a:cubicBezTo>
                  <a:cubicBezTo>
                    <a:pt x="111732" y="1958593"/>
                    <a:pt x="108874" y="1928113"/>
                    <a:pt x="117447" y="1924303"/>
                  </a:cubicBezTo>
                  <a:cubicBezTo>
                    <a:pt x="126972" y="1920493"/>
                    <a:pt x="140307" y="1949068"/>
                    <a:pt x="144117" y="1955735"/>
                  </a:cubicBezTo>
                  <a:cubicBezTo>
                    <a:pt x="186979" y="2015743"/>
                    <a:pt x="242224" y="2065273"/>
                    <a:pt x="292707" y="2117660"/>
                  </a:cubicBezTo>
                  <a:lnTo>
                    <a:pt x="292707" y="2117660"/>
                  </a:lnTo>
                  <a:cubicBezTo>
                    <a:pt x="350809" y="2170048"/>
                    <a:pt x="536547" y="2306255"/>
                    <a:pt x="597507" y="2470085"/>
                  </a:cubicBezTo>
                  <a:cubicBezTo>
                    <a:pt x="601317" y="2480563"/>
                    <a:pt x="632749" y="2527235"/>
                    <a:pt x="627987" y="2611055"/>
                  </a:cubicBezTo>
                  <a:cubicBezTo>
                    <a:pt x="612747" y="2590100"/>
                    <a:pt x="556549" y="2446273"/>
                    <a:pt x="515592" y="2436748"/>
                  </a:cubicBezTo>
                  <a:cubicBezTo>
                    <a:pt x="547024" y="2462465"/>
                    <a:pt x="618462" y="2615818"/>
                    <a:pt x="618462" y="2642488"/>
                  </a:cubicBezTo>
                  <a:cubicBezTo>
                    <a:pt x="617509" y="2666300"/>
                    <a:pt x="610842" y="2712020"/>
                    <a:pt x="600364" y="2744405"/>
                  </a:cubicBezTo>
                  <a:cubicBezTo>
                    <a:pt x="502257" y="2456750"/>
                    <a:pt x="201267" y="2273870"/>
                    <a:pt x="201267" y="2273870"/>
                  </a:cubicBezTo>
                  <a:cubicBezTo>
                    <a:pt x="176502" y="2251010"/>
                    <a:pt x="169834" y="2236723"/>
                    <a:pt x="135544" y="2132900"/>
                  </a:cubicBezTo>
                  <a:close/>
                  <a:moveTo>
                    <a:pt x="181264" y="2282443"/>
                  </a:moveTo>
                  <a:cubicBezTo>
                    <a:pt x="315567" y="2383408"/>
                    <a:pt x="465109" y="2493898"/>
                    <a:pt x="538452" y="2651060"/>
                  </a:cubicBezTo>
                  <a:cubicBezTo>
                    <a:pt x="452727" y="2552953"/>
                    <a:pt x="334617" y="2461513"/>
                    <a:pt x="244129" y="2368168"/>
                  </a:cubicBezTo>
                  <a:cubicBezTo>
                    <a:pt x="261274" y="2411983"/>
                    <a:pt x="294612" y="2431985"/>
                    <a:pt x="333664" y="2469133"/>
                  </a:cubicBezTo>
                  <a:lnTo>
                    <a:pt x="333664" y="2469133"/>
                  </a:lnTo>
                  <a:cubicBezTo>
                    <a:pt x="343189" y="2478658"/>
                    <a:pt x="487017" y="2584385"/>
                    <a:pt x="565122" y="2732023"/>
                  </a:cubicBezTo>
                  <a:cubicBezTo>
                    <a:pt x="568932" y="2739643"/>
                    <a:pt x="588934" y="2796793"/>
                    <a:pt x="583219" y="2819653"/>
                  </a:cubicBezTo>
                  <a:cubicBezTo>
                    <a:pt x="578457" y="2851085"/>
                    <a:pt x="574647" y="2910140"/>
                    <a:pt x="561312" y="2951098"/>
                  </a:cubicBezTo>
                  <a:cubicBezTo>
                    <a:pt x="529879" y="2852038"/>
                    <a:pt x="485112" y="2803460"/>
                    <a:pt x="422247" y="2740595"/>
                  </a:cubicBezTo>
                  <a:cubicBezTo>
                    <a:pt x="378432" y="2698685"/>
                    <a:pt x="292707" y="2623438"/>
                    <a:pt x="292707" y="2623438"/>
                  </a:cubicBezTo>
                  <a:cubicBezTo>
                    <a:pt x="176502" y="2525330"/>
                    <a:pt x="182217" y="2425318"/>
                    <a:pt x="181264" y="2282443"/>
                  </a:cubicBezTo>
                  <a:close/>
                  <a:moveTo>
                    <a:pt x="510829" y="3152075"/>
                  </a:moveTo>
                  <a:cubicBezTo>
                    <a:pt x="490827" y="3056825"/>
                    <a:pt x="463204" y="2973958"/>
                    <a:pt x="379384" y="2880613"/>
                  </a:cubicBezTo>
                  <a:cubicBezTo>
                    <a:pt x="357477" y="2860610"/>
                    <a:pt x="297469" y="2790125"/>
                    <a:pt x="282229" y="2765360"/>
                  </a:cubicBezTo>
                  <a:cubicBezTo>
                    <a:pt x="242224" y="2706305"/>
                    <a:pt x="219364" y="2678683"/>
                    <a:pt x="224127" y="2585338"/>
                  </a:cubicBezTo>
                  <a:cubicBezTo>
                    <a:pt x="263179" y="2624390"/>
                    <a:pt x="308899" y="2663443"/>
                    <a:pt x="349857" y="2698685"/>
                  </a:cubicBezTo>
                  <a:cubicBezTo>
                    <a:pt x="361287" y="2709163"/>
                    <a:pt x="507019" y="2847275"/>
                    <a:pt x="537499" y="2938715"/>
                  </a:cubicBezTo>
                  <a:cubicBezTo>
                    <a:pt x="544167" y="2958718"/>
                    <a:pt x="550834" y="2996818"/>
                    <a:pt x="547024" y="3017773"/>
                  </a:cubicBezTo>
                  <a:cubicBezTo>
                    <a:pt x="547024" y="3022535"/>
                    <a:pt x="514639" y="3151123"/>
                    <a:pt x="510829" y="3152075"/>
                  </a:cubicBezTo>
                  <a:close/>
                  <a:moveTo>
                    <a:pt x="224127" y="2726308"/>
                  </a:moveTo>
                  <a:cubicBezTo>
                    <a:pt x="246987" y="2753930"/>
                    <a:pt x="307947" y="2832988"/>
                    <a:pt x="330807" y="2860610"/>
                  </a:cubicBezTo>
                  <a:cubicBezTo>
                    <a:pt x="341284" y="2872040"/>
                    <a:pt x="351762" y="2884423"/>
                    <a:pt x="362239" y="2895853"/>
                  </a:cubicBezTo>
                  <a:cubicBezTo>
                    <a:pt x="428914" y="2962528"/>
                    <a:pt x="467014" y="3043490"/>
                    <a:pt x="488922" y="3133978"/>
                  </a:cubicBezTo>
                  <a:cubicBezTo>
                    <a:pt x="495589" y="3163505"/>
                    <a:pt x="495589" y="3172078"/>
                    <a:pt x="488922" y="3213035"/>
                  </a:cubicBezTo>
                  <a:cubicBezTo>
                    <a:pt x="483207" y="3239705"/>
                    <a:pt x="471777" y="3297808"/>
                    <a:pt x="451774" y="3316858"/>
                  </a:cubicBezTo>
                  <a:cubicBezTo>
                    <a:pt x="426057" y="3202558"/>
                    <a:pt x="357477" y="3100640"/>
                    <a:pt x="314614" y="3022535"/>
                  </a:cubicBezTo>
                  <a:cubicBezTo>
                    <a:pt x="269847" y="2942525"/>
                    <a:pt x="235557" y="2927285"/>
                    <a:pt x="238414" y="2828225"/>
                  </a:cubicBezTo>
                  <a:cubicBezTo>
                    <a:pt x="264132" y="2860610"/>
                    <a:pt x="343189" y="2927285"/>
                    <a:pt x="364144" y="2993008"/>
                  </a:cubicBezTo>
                  <a:cubicBezTo>
                    <a:pt x="346047" y="2917760"/>
                    <a:pt x="236509" y="2836798"/>
                    <a:pt x="224127" y="2726308"/>
                  </a:cubicBezTo>
                  <a:close/>
                  <a:moveTo>
                    <a:pt x="230794" y="2937763"/>
                  </a:moveTo>
                  <a:cubicBezTo>
                    <a:pt x="259369" y="2981578"/>
                    <a:pt x="279372" y="3006343"/>
                    <a:pt x="296517" y="3040633"/>
                  </a:cubicBezTo>
                  <a:cubicBezTo>
                    <a:pt x="307947" y="3067303"/>
                    <a:pt x="415579" y="3239705"/>
                    <a:pt x="432724" y="3317810"/>
                  </a:cubicBezTo>
                  <a:cubicBezTo>
                    <a:pt x="443202" y="3363530"/>
                    <a:pt x="431772" y="3399725"/>
                    <a:pt x="408912" y="3442588"/>
                  </a:cubicBezTo>
                  <a:cubicBezTo>
                    <a:pt x="402244" y="3463543"/>
                    <a:pt x="381289" y="3505453"/>
                    <a:pt x="373669" y="3530218"/>
                  </a:cubicBezTo>
                  <a:cubicBezTo>
                    <a:pt x="371764" y="3506405"/>
                    <a:pt x="372717" y="3499738"/>
                    <a:pt x="371764" y="3498785"/>
                  </a:cubicBezTo>
                  <a:cubicBezTo>
                    <a:pt x="358429" y="3401630"/>
                    <a:pt x="303184" y="3320668"/>
                    <a:pt x="263179" y="3234943"/>
                  </a:cubicBezTo>
                  <a:cubicBezTo>
                    <a:pt x="263179" y="3234943"/>
                    <a:pt x="263179" y="3234943"/>
                    <a:pt x="263179" y="3234943"/>
                  </a:cubicBezTo>
                  <a:cubicBezTo>
                    <a:pt x="205077" y="3143503"/>
                    <a:pt x="189837" y="3047300"/>
                    <a:pt x="230794" y="2937763"/>
                  </a:cubicBezTo>
                  <a:close/>
                  <a:moveTo>
                    <a:pt x="203172" y="3145408"/>
                  </a:moveTo>
                  <a:cubicBezTo>
                    <a:pt x="234604" y="3229228"/>
                    <a:pt x="298422" y="3334003"/>
                    <a:pt x="331759" y="3407345"/>
                  </a:cubicBezTo>
                  <a:cubicBezTo>
                    <a:pt x="318424" y="3387343"/>
                    <a:pt x="303184" y="3370198"/>
                    <a:pt x="298422" y="3365435"/>
                  </a:cubicBezTo>
                  <a:cubicBezTo>
                    <a:pt x="312709" y="3392105"/>
                    <a:pt x="327949" y="3414965"/>
                    <a:pt x="340332" y="3462590"/>
                  </a:cubicBezTo>
                  <a:cubicBezTo>
                    <a:pt x="355572" y="3521645"/>
                    <a:pt x="359382" y="3540695"/>
                    <a:pt x="306042" y="3632135"/>
                  </a:cubicBezTo>
                  <a:cubicBezTo>
                    <a:pt x="313662" y="3513073"/>
                    <a:pt x="246987" y="3398773"/>
                    <a:pt x="202219" y="3295903"/>
                  </a:cubicBezTo>
                  <a:cubicBezTo>
                    <a:pt x="193647" y="3269233"/>
                    <a:pt x="194599" y="3237800"/>
                    <a:pt x="224127" y="3275900"/>
                  </a:cubicBezTo>
                  <a:cubicBezTo>
                    <a:pt x="231747" y="3286378"/>
                    <a:pt x="285087" y="3349243"/>
                    <a:pt x="292707" y="3359720"/>
                  </a:cubicBezTo>
                  <a:cubicBezTo>
                    <a:pt x="288897" y="3351148"/>
                    <a:pt x="254607" y="3305428"/>
                    <a:pt x="249844" y="3297808"/>
                  </a:cubicBezTo>
                  <a:cubicBezTo>
                    <a:pt x="238414" y="3283520"/>
                    <a:pt x="228889" y="3267328"/>
                    <a:pt x="219364" y="3251135"/>
                  </a:cubicBezTo>
                  <a:cubicBezTo>
                    <a:pt x="207934" y="3228275"/>
                    <a:pt x="192694" y="3185413"/>
                    <a:pt x="203172" y="3145408"/>
                  </a:cubicBezTo>
                  <a:close/>
                  <a:moveTo>
                    <a:pt x="193647" y="3329240"/>
                  </a:moveTo>
                  <a:cubicBezTo>
                    <a:pt x="214602" y="3346385"/>
                    <a:pt x="229842" y="3374008"/>
                    <a:pt x="235557" y="3394010"/>
                  </a:cubicBezTo>
                  <a:cubicBezTo>
                    <a:pt x="264132" y="3466400"/>
                    <a:pt x="305089" y="3571175"/>
                    <a:pt x="288897" y="3655948"/>
                  </a:cubicBezTo>
                  <a:cubicBezTo>
                    <a:pt x="274609" y="3574985"/>
                    <a:pt x="194599" y="3442588"/>
                    <a:pt x="194599" y="3442588"/>
                  </a:cubicBezTo>
                  <a:cubicBezTo>
                    <a:pt x="179359" y="3408298"/>
                    <a:pt x="175549" y="3376865"/>
                    <a:pt x="193647" y="3329240"/>
                  </a:cubicBezTo>
                  <a:close/>
                  <a:moveTo>
                    <a:pt x="206982" y="3799775"/>
                  </a:moveTo>
                  <a:cubicBezTo>
                    <a:pt x="153642" y="3715003"/>
                    <a:pt x="119352" y="3634993"/>
                    <a:pt x="135544" y="3530218"/>
                  </a:cubicBezTo>
                  <a:cubicBezTo>
                    <a:pt x="138402" y="3513073"/>
                    <a:pt x="140307" y="3503548"/>
                    <a:pt x="146022" y="3492118"/>
                  </a:cubicBezTo>
                  <a:cubicBezTo>
                    <a:pt x="176502" y="3567365"/>
                    <a:pt x="193647" y="3635945"/>
                    <a:pt x="242224" y="3711193"/>
                  </a:cubicBezTo>
                  <a:cubicBezTo>
                    <a:pt x="216507" y="3625468"/>
                    <a:pt x="162214" y="3507358"/>
                    <a:pt x="164119" y="3414965"/>
                  </a:cubicBezTo>
                  <a:cubicBezTo>
                    <a:pt x="224127" y="3575938"/>
                    <a:pt x="327949" y="3631183"/>
                    <a:pt x="243177" y="3789298"/>
                  </a:cubicBezTo>
                  <a:cubicBezTo>
                    <a:pt x="233652" y="3805490"/>
                    <a:pt x="224127" y="3826445"/>
                    <a:pt x="206982" y="3799775"/>
                  </a:cubicBezTo>
                  <a:close/>
                  <a:moveTo>
                    <a:pt x="292707" y="3984560"/>
                  </a:moveTo>
                  <a:cubicBezTo>
                    <a:pt x="287944" y="4002658"/>
                    <a:pt x="272704" y="4052188"/>
                    <a:pt x="263179" y="4068380"/>
                  </a:cubicBezTo>
                  <a:cubicBezTo>
                    <a:pt x="257464" y="4077905"/>
                    <a:pt x="246987" y="4115053"/>
                    <a:pt x="231747" y="4109338"/>
                  </a:cubicBezTo>
                  <a:cubicBezTo>
                    <a:pt x="217459" y="4104575"/>
                    <a:pt x="218412" y="4063618"/>
                    <a:pt x="216507" y="4051235"/>
                  </a:cubicBezTo>
                  <a:cubicBezTo>
                    <a:pt x="206982" y="3963605"/>
                    <a:pt x="224127" y="3881690"/>
                    <a:pt x="239367" y="3840733"/>
                  </a:cubicBezTo>
                  <a:cubicBezTo>
                    <a:pt x="283182" y="3720718"/>
                    <a:pt x="352714" y="3614038"/>
                    <a:pt x="407959" y="3498785"/>
                  </a:cubicBezTo>
                  <a:cubicBezTo>
                    <a:pt x="517497" y="3243515"/>
                    <a:pt x="587982" y="2977768"/>
                    <a:pt x="634654" y="2705353"/>
                  </a:cubicBezTo>
                  <a:cubicBezTo>
                    <a:pt x="634654" y="2705353"/>
                    <a:pt x="634654" y="2705353"/>
                    <a:pt x="634654" y="2705353"/>
                  </a:cubicBezTo>
                  <a:cubicBezTo>
                    <a:pt x="674659" y="2470085"/>
                    <a:pt x="692757" y="2232913"/>
                    <a:pt x="693709" y="1993835"/>
                  </a:cubicBezTo>
                  <a:cubicBezTo>
                    <a:pt x="693709" y="1969070"/>
                    <a:pt x="692757" y="1943353"/>
                    <a:pt x="691804" y="1918588"/>
                  </a:cubicBezTo>
                  <a:cubicBezTo>
                    <a:pt x="697519" y="1739518"/>
                    <a:pt x="677517" y="1562353"/>
                    <a:pt x="661324" y="1385188"/>
                  </a:cubicBezTo>
                  <a:cubicBezTo>
                    <a:pt x="688947" y="1473770"/>
                    <a:pt x="700377" y="1564258"/>
                    <a:pt x="709902" y="1654745"/>
                  </a:cubicBezTo>
                  <a:cubicBezTo>
                    <a:pt x="738477" y="1938590"/>
                    <a:pt x="715617" y="2224340"/>
                    <a:pt x="729904" y="2509138"/>
                  </a:cubicBezTo>
                  <a:cubicBezTo>
                    <a:pt x="731809" y="2546285"/>
                    <a:pt x="653704" y="2965385"/>
                    <a:pt x="635607" y="3024440"/>
                  </a:cubicBezTo>
                  <a:cubicBezTo>
                    <a:pt x="572742" y="3190175"/>
                    <a:pt x="440344" y="3546410"/>
                    <a:pt x="435582" y="3557840"/>
                  </a:cubicBezTo>
                  <a:cubicBezTo>
                    <a:pt x="403197" y="3640708"/>
                    <a:pt x="371764" y="3722623"/>
                    <a:pt x="339379" y="3805490"/>
                  </a:cubicBezTo>
                  <a:cubicBezTo>
                    <a:pt x="339379" y="3805490"/>
                    <a:pt x="339379" y="3805490"/>
                    <a:pt x="339379" y="3805490"/>
                  </a:cubicBezTo>
                  <a:cubicBezTo>
                    <a:pt x="339379" y="3805490"/>
                    <a:pt x="339379" y="3805490"/>
                    <a:pt x="339379" y="3805490"/>
                  </a:cubicBezTo>
                  <a:cubicBezTo>
                    <a:pt x="324139" y="3874070"/>
                    <a:pt x="312709" y="3906455"/>
                    <a:pt x="292707" y="3984560"/>
                  </a:cubicBezTo>
                  <a:close/>
                  <a:moveTo>
                    <a:pt x="387957" y="3737863"/>
                  </a:moveTo>
                  <a:cubicBezTo>
                    <a:pt x="406054" y="3699763"/>
                    <a:pt x="440344" y="3676903"/>
                    <a:pt x="469872" y="3649280"/>
                  </a:cubicBezTo>
                  <a:cubicBezTo>
                    <a:pt x="447964" y="3682618"/>
                    <a:pt x="424152" y="3715955"/>
                    <a:pt x="387957" y="3737863"/>
                  </a:cubicBezTo>
                  <a:close/>
                  <a:moveTo>
                    <a:pt x="729904" y="3345433"/>
                  </a:moveTo>
                  <a:cubicBezTo>
                    <a:pt x="647989" y="3473068"/>
                    <a:pt x="511782" y="3546410"/>
                    <a:pt x="420342" y="3663568"/>
                  </a:cubicBezTo>
                  <a:cubicBezTo>
                    <a:pt x="424152" y="3558793"/>
                    <a:pt x="605127" y="3382580"/>
                    <a:pt x="738477" y="3320668"/>
                  </a:cubicBezTo>
                  <a:cubicBezTo>
                    <a:pt x="769909" y="3311143"/>
                    <a:pt x="734667" y="3337813"/>
                    <a:pt x="729904" y="3345433"/>
                  </a:cubicBezTo>
                  <a:close/>
                  <a:moveTo>
                    <a:pt x="902307" y="3049205"/>
                  </a:moveTo>
                  <a:cubicBezTo>
                    <a:pt x="890877" y="3065398"/>
                    <a:pt x="803247" y="3151123"/>
                    <a:pt x="793722" y="3161600"/>
                  </a:cubicBezTo>
                  <a:cubicBezTo>
                    <a:pt x="805152" y="3153980"/>
                    <a:pt x="824202" y="3139693"/>
                    <a:pt x="835632" y="3132073"/>
                  </a:cubicBezTo>
                  <a:cubicBezTo>
                    <a:pt x="855634" y="3114928"/>
                    <a:pt x="918499" y="3054920"/>
                    <a:pt x="938502" y="3037775"/>
                  </a:cubicBezTo>
                  <a:cubicBezTo>
                    <a:pt x="902307" y="3122548"/>
                    <a:pt x="871827" y="3189223"/>
                    <a:pt x="835632" y="3221608"/>
                  </a:cubicBezTo>
                  <a:cubicBezTo>
                    <a:pt x="734667" y="3311143"/>
                    <a:pt x="601317" y="3374008"/>
                    <a:pt x="498447" y="3478783"/>
                  </a:cubicBezTo>
                  <a:cubicBezTo>
                    <a:pt x="534642" y="3366388"/>
                    <a:pt x="636559" y="3304475"/>
                    <a:pt x="671802" y="3277805"/>
                  </a:cubicBezTo>
                  <a:cubicBezTo>
                    <a:pt x="614652" y="3292093"/>
                    <a:pt x="513687" y="3407345"/>
                    <a:pt x="520354" y="3389248"/>
                  </a:cubicBezTo>
                  <a:cubicBezTo>
                    <a:pt x="538452" y="3333050"/>
                    <a:pt x="594649" y="3254945"/>
                    <a:pt x="634654" y="3213035"/>
                  </a:cubicBezTo>
                  <a:cubicBezTo>
                    <a:pt x="757527" y="3085400"/>
                    <a:pt x="893734" y="2971100"/>
                    <a:pt x="1008987" y="2836798"/>
                  </a:cubicBezTo>
                  <a:cubicBezTo>
                    <a:pt x="999462" y="2902520"/>
                    <a:pt x="988984" y="2946335"/>
                    <a:pt x="902307" y="3049205"/>
                  </a:cubicBezTo>
                  <a:close/>
                  <a:moveTo>
                    <a:pt x="1039467" y="2749168"/>
                  </a:moveTo>
                  <a:cubicBezTo>
                    <a:pt x="939454" y="2875850"/>
                    <a:pt x="822297" y="2993008"/>
                    <a:pt x="701329" y="3099688"/>
                  </a:cubicBezTo>
                  <a:cubicBezTo>
                    <a:pt x="663229" y="3133025"/>
                    <a:pt x="629892" y="3173030"/>
                    <a:pt x="588934" y="3216845"/>
                  </a:cubicBezTo>
                  <a:cubicBezTo>
                    <a:pt x="609889" y="3153028"/>
                    <a:pt x="661324" y="3024440"/>
                    <a:pt x="661324" y="3024440"/>
                  </a:cubicBezTo>
                  <a:cubicBezTo>
                    <a:pt x="675612" y="2979673"/>
                    <a:pt x="687994" y="2981578"/>
                    <a:pt x="707997" y="2963480"/>
                  </a:cubicBezTo>
                  <a:cubicBezTo>
                    <a:pt x="709902" y="2961575"/>
                    <a:pt x="976602" y="2710115"/>
                    <a:pt x="976602" y="2710115"/>
                  </a:cubicBezTo>
                  <a:cubicBezTo>
                    <a:pt x="968982" y="2718688"/>
                    <a:pt x="1056612" y="2632963"/>
                    <a:pt x="1095664" y="2595815"/>
                  </a:cubicBezTo>
                  <a:cubicBezTo>
                    <a:pt x="1082329" y="2643440"/>
                    <a:pt x="1072804" y="2705353"/>
                    <a:pt x="1039467" y="27491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id="{FC0F2F15-F73A-4C30-AC07-7277BE72D274}"/>
                </a:ext>
              </a:extLst>
            </p:cNvPr>
            <p:cNvSpPr/>
            <p:nvPr/>
          </p:nvSpPr>
          <p:spPr>
            <a:xfrm rot="1520710">
              <a:off x="2169010" y="4277628"/>
              <a:ext cx="445448" cy="1328726"/>
            </a:xfrm>
            <a:custGeom>
              <a:avLst/>
              <a:gdLst>
                <a:gd name="connsiteX0" fmla="*/ 541078 w 678947"/>
                <a:gd name="connsiteY0" fmla="*/ 692150 h 1803619"/>
                <a:gd name="connsiteX1" fmla="*/ 675744 w 678947"/>
                <a:gd name="connsiteY1" fmla="*/ 1076908 h 1803619"/>
                <a:gd name="connsiteX2" fmla="*/ 678947 w 678947"/>
                <a:gd name="connsiteY2" fmla="*/ 1076908 h 1803619"/>
                <a:gd name="connsiteX3" fmla="*/ 677934 w 678947"/>
                <a:gd name="connsiteY3" fmla="*/ 1079426 h 1803619"/>
                <a:gd name="connsiteX4" fmla="*/ 678947 w 678947"/>
                <a:gd name="connsiteY4" fmla="*/ 1080591 h 1803619"/>
                <a:gd name="connsiteX5" fmla="*/ 677465 w 678947"/>
                <a:gd name="connsiteY5" fmla="*/ 1080591 h 1803619"/>
                <a:gd name="connsiteX6" fmla="*/ 380803 w 678947"/>
                <a:gd name="connsiteY6" fmla="*/ 1798594 h 1803619"/>
                <a:gd name="connsiteX7" fmla="*/ 370346 w 678947"/>
                <a:gd name="connsiteY7" fmla="*/ 1206657 h 1803619"/>
                <a:gd name="connsiteX8" fmla="*/ 430248 w 678947"/>
                <a:gd name="connsiteY8" fmla="*/ 1124930 h 1803619"/>
                <a:gd name="connsiteX9" fmla="*/ 339473 w 678947"/>
                <a:gd name="connsiteY9" fmla="*/ 1037677 h 1803619"/>
                <a:gd name="connsiteX10" fmla="*/ 248698 w 678947"/>
                <a:gd name="connsiteY10" fmla="*/ 1124930 h 1803619"/>
                <a:gd name="connsiteX11" fmla="*/ 308601 w 678947"/>
                <a:gd name="connsiteY11" fmla="*/ 1206658 h 1803619"/>
                <a:gd name="connsiteX12" fmla="*/ 298145 w 678947"/>
                <a:gd name="connsiteY12" fmla="*/ 1803619 h 1803619"/>
                <a:gd name="connsiteX13" fmla="*/ 1482 w 678947"/>
                <a:gd name="connsiteY13" fmla="*/ 1080591 h 1803619"/>
                <a:gd name="connsiteX14" fmla="*/ 1 w 678947"/>
                <a:gd name="connsiteY14" fmla="*/ 1080591 h 1803619"/>
                <a:gd name="connsiteX15" fmla="*/ 977 w 678947"/>
                <a:gd name="connsiteY15" fmla="*/ 1079335 h 1803619"/>
                <a:gd name="connsiteX16" fmla="*/ 0 w 678947"/>
                <a:gd name="connsiteY16" fmla="*/ 1076908 h 1803619"/>
                <a:gd name="connsiteX17" fmla="*/ 2865 w 678947"/>
                <a:gd name="connsiteY17" fmla="*/ 1076908 h 1803619"/>
                <a:gd name="connsiteX18" fmla="*/ 128363 w 678947"/>
                <a:gd name="connsiteY18" fmla="*/ 696719 h 1803619"/>
                <a:gd name="connsiteX19" fmla="*/ 162613 w 678947"/>
                <a:gd name="connsiteY19" fmla="*/ 573663 h 1803619"/>
                <a:gd name="connsiteX20" fmla="*/ 516334 w 678947"/>
                <a:gd name="connsiteY20" fmla="*/ 573663 h 1803619"/>
                <a:gd name="connsiteX21" fmla="*/ 561325 w 678947"/>
                <a:gd name="connsiteY21" fmla="*/ 618654 h 1803619"/>
                <a:gd name="connsiteX22" fmla="*/ 516334 w 678947"/>
                <a:gd name="connsiteY22" fmla="*/ 663645 h 1803619"/>
                <a:gd name="connsiteX23" fmla="*/ 162613 w 678947"/>
                <a:gd name="connsiteY23" fmla="*/ 663645 h 1803619"/>
                <a:gd name="connsiteX24" fmla="*/ 117622 w 678947"/>
                <a:gd name="connsiteY24" fmla="*/ 618654 h 1803619"/>
                <a:gd name="connsiteX25" fmla="*/ 162613 w 678947"/>
                <a:gd name="connsiteY25" fmla="*/ 573663 h 1803619"/>
                <a:gd name="connsiteX26" fmla="*/ 346730 w 678947"/>
                <a:gd name="connsiteY26" fmla="*/ 0 h 1803619"/>
                <a:gd name="connsiteX27" fmla="*/ 477359 w 678947"/>
                <a:gd name="connsiteY27" fmla="*/ 58057 h 1803619"/>
                <a:gd name="connsiteX28" fmla="*/ 535416 w 678947"/>
                <a:gd name="connsiteY28" fmla="*/ 508918 h 1803619"/>
                <a:gd name="connsiteX29" fmla="*/ 143530 w 678947"/>
                <a:gd name="connsiteY29" fmla="*/ 508918 h 1803619"/>
                <a:gd name="connsiteX0" fmla="*/ 541078 w 678947"/>
                <a:gd name="connsiteY0" fmla="*/ 913760 h 2025229"/>
                <a:gd name="connsiteX1" fmla="*/ 675744 w 678947"/>
                <a:gd name="connsiteY1" fmla="*/ 1298518 h 2025229"/>
                <a:gd name="connsiteX2" fmla="*/ 678947 w 678947"/>
                <a:gd name="connsiteY2" fmla="*/ 1298518 h 2025229"/>
                <a:gd name="connsiteX3" fmla="*/ 677934 w 678947"/>
                <a:gd name="connsiteY3" fmla="*/ 1301036 h 2025229"/>
                <a:gd name="connsiteX4" fmla="*/ 678947 w 678947"/>
                <a:gd name="connsiteY4" fmla="*/ 1302201 h 2025229"/>
                <a:gd name="connsiteX5" fmla="*/ 677465 w 678947"/>
                <a:gd name="connsiteY5" fmla="*/ 1302201 h 2025229"/>
                <a:gd name="connsiteX6" fmla="*/ 380803 w 678947"/>
                <a:gd name="connsiteY6" fmla="*/ 2020204 h 2025229"/>
                <a:gd name="connsiteX7" fmla="*/ 370346 w 678947"/>
                <a:gd name="connsiteY7" fmla="*/ 1428267 h 2025229"/>
                <a:gd name="connsiteX8" fmla="*/ 430248 w 678947"/>
                <a:gd name="connsiteY8" fmla="*/ 1346540 h 2025229"/>
                <a:gd name="connsiteX9" fmla="*/ 339473 w 678947"/>
                <a:gd name="connsiteY9" fmla="*/ 1259287 h 2025229"/>
                <a:gd name="connsiteX10" fmla="*/ 248698 w 678947"/>
                <a:gd name="connsiteY10" fmla="*/ 1346540 h 2025229"/>
                <a:gd name="connsiteX11" fmla="*/ 308601 w 678947"/>
                <a:gd name="connsiteY11" fmla="*/ 1428268 h 2025229"/>
                <a:gd name="connsiteX12" fmla="*/ 298145 w 678947"/>
                <a:gd name="connsiteY12" fmla="*/ 2025229 h 2025229"/>
                <a:gd name="connsiteX13" fmla="*/ 1482 w 678947"/>
                <a:gd name="connsiteY13" fmla="*/ 1302201 h 2025229"/>
                <a:gd name="connsiteX14" fmla="*/ 1 w 678947"/>
                <a:gd name="connsiteY14" fmla="*/ 1302201 h 2025229"/>
                <a:gd name="connsiteX15" fmla="*/ 977 w 678947"/>
                <a:gd name="connsiteY15" fmla="*/ 1300945 h 2025229"/>
                <a:gd name="connsiteX16" fmla="*/ 0 w 678947"/>
                <a:gd name="connsiteY16" fmla="*/ 1298518 h 2025229"/>
                <a:gd name="connsiteX17" fmla="*/ 2865 w 678947"/>
                <a:gd name="connsiteY17" fmla="*/ 1298518 h 2025229"/>
                <a:gd name="connsiteX18" fmla="*/ 128363 w 678947"/>
                <a:gd name="connsiteY18" fmla="*/ 918329 h 2025229"/>
                <a:gd name="connsiteX19" fmla="*/ 541078 w 678947"/>
                <a:gd name="connsiteY19" fmla="*/ 913760 h 2025229"/>
                <a:gd name="connsiteX20" fmla="*/ 162613 w 678947"/>
                <a:gd name="connsiteY20" fmla="*/ 795273 h 2025229"/>
                <a:gd name="connsiteX21" fmla="*/ 516334 w 678947"/>
                <a:gd name="connsiteY21" fmla="*/ 795273 h 2025229"/>
                <a:gd name="connsiteX22" fmla="*/ 561325 w 678947"/>
                <a:gd name="connsiteY22" fmla="*/ 840264 h 2025229"/>
                <a:gd name="connsiteX23" fmla="*/ 516334 w 678947"/>
                <a:gd name="connsiteY23" fmla="*/ 885255 h 2025229"/>
                <a:gd name="connsiteX24" fmla="*/ 162613 w 678947"/>
                <a:gd name="connsiteY24" fmla="*/ 885255 h 2025229"/>
                <a:gd name="connsiteX25" fmla="*/ 117622 w 678947"/>
                <a:gd name="connsiteY25" fmla="*/ 840264 h 2025229"/>
                <a:gd name="connsiteX26" fmla="*/ 162613 w 678947"/>
                <a:gd name="connsiteY26" fmla="*/ 795273 h 2025229"/>
                <a:gd name="connsiteX27" fmla="*/ 306002 w 678947"/>
                <a:gd name="connsiteY27" fmla="*/ 0 h 2025229"/>
                <a:gd name="connsiteX28" fmla="*/ 477359 w 678947"/>
                <a:gd name="connsiteY28" fmla="*/ 279667 h 2025229"/>
                <a:gd name="connsiteX29" fmla="*/ 535416 w 678947"/>
                <a:gd name="connsiteY29" fmla="*/ 730528 h 2025229"/>
                <a:gd name="connsiteX30" fmla="*/ 143530 w 678947"/>
                <a:gd name="connsiteY30" fmla="*/ 730528 h 2025229"/>
                <a:gd name="connsiteX31" fmla="*/ 306002 w 678947"/>
                <a:gd name="connsiteY31" fmla="*/ 0 h 202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78947" h="2025229">
                  <a:moveTo>
                    <a:pt x="541078" y="913760"/>
                  </a:moveTo>
                  <a:cubicBezTo>
                    <a:pt x="517510" y="1040676"/>
                    <a:pt x="540707" y="1154107"/>
                    <a:pt x="675744" y="1298518"/>
                  </a:cubicBezTo>
                  <a:lnTo>
                    <a:pt x="678947" y="1298518"/>
                  </a:lnTo>
                  <a:lnTo>
                    <a:pt x="677934" y="1301036"/>
                  </a:lnTo>
                  <a:lnTo>
                    <a:pt x="678947" y="1302201"/>
                  </a:lnTo>
                  <a:lnTo>
                    <a:pt x="677465" y="1302201"/>
                  </a:lnTo>
                  <a:lnTo>
                    <a:pt x="380803" y="2020204"/>
                  </a:lnTo>
                  <a:lnTo>
                    <a:pt x="370346" y="1428267"/>
                  </a:lnTo>
                  <a:cubicBezTo>
                    <a:pt x="405337" y="1416402"/>
                    <a:pt x="430248" y="1384267"/>
                    <a:pt x="430248" y="1346540"/>
                  </a:cubicBezTo>
                  <a:cubicBezTo>
                    <a:pt x="430248" y="1298351"/>
                    <a:pt x="389607" y="1259287"/>
                    <a:pt x="339473" y="1259287"/>
                  </a:cubicBezTo>
                  <a:cubicBezTo>
                    <a:pt x="289339" y="1259287"/>
                    <a:pt x="248698" y="1298351"/>
                    <a:pt x="248698" y="1346540"/>
                  </a:cubicBezTo>
                  <a:cubicBezTo>
                    <a:pt x="248698" y="1384267"/>
                    <a:pt x="273609" y="1416402"/>
                    <a:pt x="308601" y="1428268"/>
                  </a:cubicBezTo>
                  <a:cubicBezTo>
                    <a:pt x="308601" y="1640657"/>
                    <a:pt x="298145" y="1812840"/>
                    <a:pt x="298145" y="2025229"/>
                  </a:cubicBezTo>
                  <a:cubicBezTo>
                    <a:pt x="195772" y="1770818"/>
                    <a:pt x="103855" y="1556612"/>
                    <a:pt x="1482" y="1302201"/>
                  </a:cubicBezTo>
                  <a:lnTo>
                    <a:pt x="1" y="1302201"/>
                  </a:lnTo>
                  <a:cubicBezTo>
                    <a:pt x="335" y="1301788"/>
                    <a:pt x="668" y="1301375"/>
                    <a:pt x="977" y="1300945"/>
                  </a:cubicBezTo>
                  <a:lnTo>
                    <a:pt x="0" y="1298518"/>
                  </a:lnTo>
                  <a:lnTo>
                    <a:pt x="2865" y="1298518"/>
                  </a:lnTo>
                  <a:cubicBezTo>
                    <a:pt x="133453" y="1136606"/>
                    <a:pt x="156667" y="1063482"/>
                    <a:pt x="128363" y="918329"/>
                  </a:cubicBezTo>
                  <a:lnTo>
                    <a:pt x="541078" y="913760"/>
                  </a:lnTo>
                  <a:close/>
                  <a:moveTo>
                    <a:pt x="162613" y="795273"/>
                  </a:moveTo>
                  <a:lnTo>
                    <a:pt x="516334" y="795273"/>
                  </a:lnTo>
                  <a:cubicBezTo>
                    <a:pt x="541182" y="795273"/>
                    <a:pt x="561325" y="815416"/>
                    <a:pt x="561325" y="840264"/>
                  </a:cubicBezTo>
                  <a:cubicBezTo>
                    <a:pt x="561325" y="865112"/>
                    <a:pt x="541182" y="885255"/>
                    <a:pt x="516334" y="885255"/>
                  </a:cubicBezTo>
                  <a:lnTo>
                    <a:pt x="162613" y="885255"/>
                  </a:lnTo>
                  <a:cubicBezTo>
                    <a:pt x="137765" y="885255"/>
                    <a:pt x="117622" y="865112"/>
                    <a:pt x="117622" y="840264"/>
                  </a:cubicBezTo>
                  <a:cubicBezTo>
                    <a:pt x="117622" y="815416"/>
                    <a:pt x="137765" y="795273"/>
                    <a:pt x="162613" y="795273"/>
                  </a:cubicBezTo>
                  <a:close/>
                  <a:moveTo>
                    <a:pt x="306002" y="0"/>
                  </a:moveTo>
                  <a:lnTo>
                    <a:pt x="477359" y="279667"/>
                  </a:lnTo>
                  <a:lnTo>
                    <a:pt x="535416" y="730528"/>
                  </a:lnTo>
                  <a:lnTo>
                    <a:pt x="143530" y="730528"/>
                  </a:lnTo>
                  <a:cubicBezTo>
                    <a:pt x="211263" y="560889"/>
                    <a:pt x="238269" y="169639"/>
                    <a:pt x="3060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6" name="Freeform 13">
            <a:extLst>
              <a:ext uri="{FF2B5EF4-FFF2-40B4-BE49-F238E27FC236}">
                <a16:creationId xmlns:a16="http://schemas.microsoft.com/office/drawing/2014/main" id="{FED69F31-7EBE-4BD3-B9BE-DA01EDA184E6}"/>
              </a:ext>
            </a:extLst>
          </p:cNvPr>
          <p:cNvSpPr>
            <a:spLocks/>
          </p:cNvSpPr>
          <p:nvPr/>
        </p:nvSpPr>
        <p:spPr bwMode="auto">
          <a:xfrm rot="8950285" flipV="1">
            <a:off x="1596864" y="3619394"/>
            <a:ext cx="2914995" cy="4369901"/>
          </a:xfrm>
          <a:custGeom>
            <a:avLst/>
            <a:gdLst>
              <a:gd name="T0" fmla="*/ 388 w 2127"/>
              <a:gd name="T1" fmla="*/ 1550 h 3157"/>
              <a:gd name="T2" fmla="*/ 312 w 2127"/>
              <a:gd name="T3" fmla="*/ 1481 h 3157"/>
              <a:gd name="T4" fmla="*/ 259 w 2127"/>
              <a:gd name="T5" fmla="*/ 1260 h 3157"/>
              <a:gd name="T6" fmla="*/ 380 w 2127"/>
              <a:gd name="T7" fmla="*/ 1152 h 3157"/>
              <a:gd name="T8" fmla="*/ 318 w 2127"/>
              <a:gd name="T9" fmla="*/ 915 h 3157"/>
              <a:gd name="T10" fmla="*/ 345 w 2127"/>
              <a:gd name="T11" fmla="*/ 802 h 3157"/>
              <a:gd name="T12" fmla="*/ 349 w 2127"/>
              <a:gd name="T13" fmla="*/ 635 h 3157"/>
              <a:gd name="T14" fmla="*/ 421 w 2127"/>
              <a:gd name="T15" fmla="*/ 485 h 3157"/>
              <a:gd name="T16" fmla="*/ 561 w 2127"/>
              <a:gd name="T17" fmla="*/ 367 h 3157"/>
              <a:gd name="T18" fmla="*/ 569 w 2127"/>
              <a:gd name="T19" fmla="*/ 271 h 3157"/>
              <a:gd name="T20" fmla="*/ 561 w 2127"/>
              <a:gd name="T21" fmla="*/ 181 h 3157"/>
              <a:gd name="T22" fmla="*/ 625 w 2127"/>
              <a:gd name="T23" fmla="*/ 148 h 3157"/>
              <a:gd name="T24" fmla="*/ 769 w 2127"/>
              <a:gd name="T25" fmla="*/ 90 h 3157"/>
              <a:gd name="T26" fmla="*/ 909 w 2127"/>
              <a:gd name="T27" fmla="*/ 57 h 3157"/>
              <a:gd name="T28" fmla="*/ 1114 w 2127"/>
              <a:gd name="T29" fmla="*/ 148 h 3157"/>
              <a:gd name="T30" fmla="*/ 1236 w 2127"/>
              <a:gd name="T31" fmla="*/ 300 h 3157"/>
              <a:gd name="T32" fmla="*/ 1447 w 2127"/>
              <a:gd name="T33" fmla="*/ 373 h 3157"/>
              <a:gd name="T34" fmla="*/ 1554 w 2127"/>
              <a:gd name="T35" fmla="*/ 475 h 3157"/>
              <a:gd name="T36" fmla="*/ 1775 w 2127"/>
              <a:gd name="T37" fmla="*/ 691 h 3157"/>
              <a:gd name="T38" fmla="*/ 1677 w 2127"/>
              <a:gd name="T39" fmla="*/ 814 h 3157"/>
              <a:gd name="T40" fmla="*/ 1939 w 2127"/>
              <a:gd name="T41" fmla="*/ 1097 h 3157"/>
              <a:gd name="T42" fmla="*/ 1890 w 2127"/>
              <a:gd name="T43" fmla="*/ 1273 h 3157"/>
              <a:gd name="T44" fmla="*/ 2095 w 2127"/>
              <a:gd name="T45" fmla="*/ 1310 h 3157"/>
              <a:gd name="T46" fmla="*/ 1794 w 2127"/>
              <a:gd name="T47" fmla="*/ 1274 h 3157"/>
              <a:gd name="T48" fmla="*/ 1811 w 2127"/>
              <a:gd name="T49" fmla="*/ 1429 h 3157"/>
              <a:gd name="T50" fmla="*/ 1930 w 2127"/>
              <a:gd name="T51" fmla="*/ 1478 h 3157"/>
              <a:gd name="T52" fmla="*/ 1627 w 2127"/>
              <a:gd name="T53" fmla="*/ 1415 h 3157"/>
              <a:gd name="T54" fmla="*/ 1667 w 2127"/>
              <a:gd name="T55" fmla="*/ 1497 h 3157"/>
              <a:gd name="T56" fmla="*/ 1629 w 2127"/>
              <a:gd name="T57" fmla="*/ 1664 h 3157"/>
              <a:gd name="T58" fmla="*/ 1496 w 2127"/>
              <a:gd name="T59" fmla="*/ 1500 h 3157"/>
              <a:gd name="T60" fmla="*/ 1532 w 2127"/>
              <a:gd name="T61" fmla="*/ 1589 h 3157"/>
              <a:gd name="T62" fmla="*/ 1509 w 2127"/>
              <a:gd name="T63" fmla="*/ 1647 h 3157"/>
              <a:gd name="T64" fmla="*/ 1579 w 2127"/>
              <a:gd name="T65" fmla="*/ 1799 h 3157"/>
              <a:gd name="T66" fmla="*/ 1631 w 2127"/>
              <a:gd name="T67" fmla="*/ 2080 h 3157"/>
              <a:gd name="T68" fmla="*/ 1652 w 2127"/>
              <a:gd name="T69" fmla="*/ 2242 h 3157"/>
              <a:gd name="T70" fmla="*/ 1572 w 2127"/>
              <a:gd name="T71" fmla="*/ 2303 h 3157"/>
              <a:gd name="T72" fmla="*/ 1567 w 2127"/>
              <a:gd name="T73" fmla="*/ 2433 h 3157"/>
              <a:gd name="T74" fmla="*/ 1498 w 2127"/>
              <a:gd name="T75" fmla="*/ 2455 h 3157"/>
              <a:gd name="T76" fmla="*/ 1384 w 2127"/>
              <a:gd name="T77" fmla="*/ 2483 h 3157"/>
              <a:gd name="T78" fmla="*/ 1251 w 2127"/>
              <a:gd name="T79" fmla="*/ 2679 h 3157"/>
              <a:gd name="T80" fmla="*/ 998 w 2127"/>
              <a:gd name="T81" fmla="*/ 2538 h 3157"/>
              <a:gd name="T82" fmla="*/ 790 w 2127"/>
              <a:gd name="T83" fmla="*/ 2468 h 3157"/>
              <a:gd name="T84" fmla="*/ 649 w 2127"/>
              <a:gd name="T85" fmla="*/ 2321 h 3157"/>
              <a:gd name="T86" fmla="*/ 513 w 2127"/>
              <a:gd name="T87" fmla="*/ 2337 h 3157"/>
              <a:gd name="T88" fmla="*/ 574 w 2127"/>
              <a:gd name="T89" fmla="*/ 2476 h 3157"/>
              <a:gd name="T90" fmla="*/ 545 w 2127"/>
              <a:gd name="T91" fmla="*/ 2580 h 3157"/>
              <a:gd name="T92" fmla="*/ 349 w 2127"/>
              <a:gd name="T93" fmla="*/ 2754 h 3157"/>
              <a:gd name="T94" fmla="*/ 407 w 2127"/>
              <a:gd name="T95" fmla="*/ 2783 h 3157"/>
              <a:gd name="T96" fmla="*/ 456 w 2127"/>
              <a:gd name="T97" fmla="*/ 2817 h 3157"/>
              <a:gd name="T98" fmla="*/ 449 w 2127"/>
              <a:gd name="T99" fmla="*/ 2968 h 3157"/>
              <a:gd name="T100" fmla="*/ 392 w 2127"/>
              <a:gd name="T101" fmla="*/ 3084 h 3157"/>
              <a:gd name="T102" fmla="*/ 349 w 2127"/>
              <a:gd name="T103" fmla="*/ 3149 h 3157"/>
              <a:gd name="T104" fmla="*/ 164 w 2127"/>
              <a:gd name="T105" fmla="*/ 3145 h 3157"/>
              <a:gd name="T106" fmla="*/ 18 w 2127"/>
              <a:gd name="T107" fmla="*/ 2940 h 3157"/>
              <a:gd name="T108" fmla="*/ 139 w 2127"/>
              <a:gd name="T109" fmla="*/ 2743 h 3157"/>
              <a:gd name="T110" fmla="*/ 100 w 2127"/>
              <a:gd name="T111" fmla="*/ 2541 h 3157"/>
              <a:gd name="T112" fmla="*/ 211 w 2127"/>
              <a:gd name="T113" fmla="*/ 2293 h 3157"/>
              <a:gd name="T114" fmla="*/ 341 w 2127"/>
              <a:gd name="T115" fmla="*/ 2266 h 3157"/>
              <a:gd name="T116" fmla="*/ 417 w 2127"/>
              <a:gd name="T117" fmla="*/ 2296 h 3157"/>
              <a:gd name="T118" fmla="*/ 508 w 2127"/>
              <a:gd name="T119" fmla="*/ 2062 h 3157"/>
              <a:gd name="T120" fmla="*/ 488 w 2127"/>
              <a:gd name="T121" fmla="*/ 1904 h 3157"/>
              <a:gd name="T122" fmla="*/ 496 w 2127"/>
              <a:gd name="T123" fmla="*/ 1782 h 3157"/>
              <a:gd name="T124" fmla="*/ 514 w 2127"/>
              <a:gd name="T125" fmla="*/ 1618 h 3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27" h="3157">
                <a:moveTo>
                  <a:pt x="440" y="1547"/>
                </a:moveTo>
                <a:cubicBezTo>
                  <a:pt x="431" y="1553"/>
                  <a:pt x="430" y="1563"/>
                  <a:pt x="426" y="1570"/>
                </a:cubicBezTo>
                <a:cubicBezTo>
                  <a:pt x="422" y="1577"/>
                  <a:pt x="419" y="1587"/>
                  <a:pt x="408" y="1586"/>
                </a:cubicBezTo>
                <a:cubicBezTo>
                  <a:pt x="395" y="1585"/>
                  <a:pt x="382" y="1582"/>
                  <a:pt x="376" y="1569"/>
                </a:cubicBezTo>
                <a:cubicBezTo>
                  <a:pt x="370" y="1558"/>
                  <a:pt x="372" y="1549"/>
                  <a:pt x="388" y="1550"/>
                </a:cubicBezTo>
                <a:cubicBezTo>
                  <a:pt x="399" y="1551"/>
                  <a:pt x="401" y="1544"/>
                  <a:pt x="401" y="1535"/>
                </a:cubicBezTo>
                <a:cubicBezTo>
                  <a:pt x="403" y="1510"/>
                  <a:pt x="380" y="1494"/>
                  <a:pt x="357" y="1505"/>
                </a:cubicBezTo>
                <a:cubicBezTo>
                  <a:pt x="349" y="1508"/>
                  <a:pt x="342" y="1512"/>
                  <a:pt x="333" y="1515"/>
                </a:cubicBezTo>
                <a:cubicBezTo>
                  <a:pt x="323" y="1517"/>
                  <a:pt x="315" y="1514"/>
                  <a:pt x="309" y="1505"/>
                </a:cubicBezTo>
                <a:cubicBezTo>
                  <a:pt x="302" y="1496"/>
                  <a:pt x="307" y="1489"/>
                  <a:pt x="312" y="1481"/>
                </a:cubicBezTo>
                <a:cubicBezTo>
                  <a:pt x="321" y="1467"/>
                  <a:pt x="336" y="1464"/>
                  <a:pt x="351" y="1459"/>
                </a:cubicBezTo>
                <a:cubicBezTo>
                  <a:pt x="387" y="1447"/>
                  <a:pt x="387" y="1447"/>
                  <a:pt x="375" y="1411"/>
                </a:cubicBezTo>
                <a:cubicBezTo>
                  <a:pt x="364" y="1376"/>
                  <a:pt x="354" y="1342"/>
                  <a:pt x="353" y="1306"/>
                </a:cubicBezTo>
                <a:cubicBezTo>
                  <a:pt x="353" y="1294"/>
                  <a:pt x="346" y="1293"/>
                  <a:pt x="338" y="1291"/>
                </a:cubicBezTo>
                <a:cubicBezTo>
                  <a:pt x="312" y="1284"/>
                  <a:pt x="286" y="1275"/>
                  <a:pt x="259" y="1260"/>
                </a:cubicBezTo>
                <a:cubicBezTo>
                  <a:pt x="282" y="1252"/>
                  <a:pt x="302" y="1256"/>
                  <a:pt x="323" y="1257"/>
                </a:cubicBezTo>
                <a:cubicBezTo>
                  <a:pt x="367" y="1259"/>
                  <a:pt x="387" y="1243"/>
                  <a:pt x="392" y="1204"/>
                </a:cubicBezTo>
                <a:cubicBezTo>
                  <a:pt x="395" y="1186"/>
                  <a:pt x="389" y="1176"/>
                  <a:pt x="371" y="1172"/>
                </a:cubicBezTo>
                <a:cubicBezTo>
                  <a:pt x="363" y="1170"/>
                  <a:pt x="355" y="1170"/>
                  <a:pt x="348" y="1164"/>
                </a:cubicBezTo>
                <a:cubicBezTo>
                  <a:pt x="356" y="1152"/>
                  <a:pt x="369" y="1152"/>
                  <a:pt x="380" y="1152"/>
                </a:cubicBezTo>
                <a:cubicBezTo>
                  <a:pt x="392" y="1152"/>
                  <a:pt x="395" y="1147"/>
                  <a:pt x="396" y="1137"/>
                </a:cubicBezTo>
                <a:cubicBezTo>
                  <a:pt x="398" y="1109"/>
                  <a:pt x="388" y="1086"/>
                  <a:pt x="374" y="1063"/>
                </a:cubicBezTo>
                <a:cubicBezTo>
                  <a:pt x="366" y="1050"/>
                  <a:pt x="357" y="1036"/>
                  <a:pt x="349" y="1023"/>
                </a:cubicBezTo>
                <a:cubicBezTo>
                  <a:pt x="337" y="1002"/>
                  <a:pt x="333" y="980"/>
                  <a:pt x="340" y="957"/>
                </a:cubicBezTo>
                <a:cubicBezTo>
                  <a:pt x="346" y="934"/>
                  <a:pt x="340" y="923"/>
                  <a:pt x="318" y="915"/>
                </a:cubicBezTo>
                <a:cubicBezTo>
                  <a:pt x="315" y="914"/>
                  <a:pt x="312" y="914"/>
                  <a:pt x="307" y="913"/>
                </a:cubicBezTo>
                <a:cubicBezTo>
                  <a:pt x="316" y="897"/>
                  <a:pt x="331" y="894"/>
                  <a:pt x="344" y="889"/>
                </a:cubicBezTo>
                <a:cubicBezTo>
                  <a:pt x="360" y="883"/>
                  <a:pt x="372" y="874"/>
                  <a:pt x="377" y="857"/>
                </a:cubicBezTo>
                <a:cubicBezTo>
                  <a:pt x="382" y="845"/>
                  <a:pt x="380" y="836"/>
                  <a:pt x="367" y="831"/>
                </a:cubicBezTo>
                <a:cubicBezTo>
                  <a:pt x="353" y="826"/>
                  <a:pt x="344" y="819"/>
                  <a:pt x="345" y="802"/>
                </a:cubicBezTo>
                <a:cubicBezTo>
                  <a:pt x="345" y="786"/>
                  <a:pt x="357" y="784"/>
                  <a:pt x="369" y="781"/>
                </a:cubicBezTo>
                <a:cubicBezTo>
                  <a:pt x="373" y="780"/>
                  <a:pt x="380" y="780"/>
                  <a:pt x="379" y="773"/>
                </a:cubicBezTo>
                <a:cubicBezTo>
                  <a:pt x="379" y="765"/>
                  <a:pt x="375" y="756"/>
                  <a:pt x="367" y="754"/>
                </a:cubicBezTo>
                <a:cubicBezTo>
                  <a:pt x="345" y="748"/>
                  <a:pt x="347" y="734"/>
                  <a:pt x="352" y="716"/>
                </a:cubicBezTo>
                <a:cubicBezTo>
                  <a:pt x="358" y="689"/>
                  <a:pt x="357" y="662"/>
                  <a:pt x="349" y="635"/>
                </a:cubicBezTo>
                <a:cubicBezTo>
                  <a:pt x="347" y="627"/>
                  <a:pt x="346" y="620"/>
                  <a:pt x="351" y="613"/>
                </a:cubicBezTo>
                <a:cubicBezTo>
                  <a:pt x="364" y="593"/>
                  <a:pt x="371" y="574"/>
                  <a:pt x="356" y="551"/>
                </a:cubicBezTo>
                <a:cubicBezTo>
                  <a:pt x="351" y="542"/>
                  <a:pt x="361" y="537"/>
                  <a:pt x="367" y="538"/>
                </a:cubicBezTo>
                <a:cubicBezTo>
                  <a:pt x="400" y="545"/>
                  <a:pt x="411" y="528"/>
                  <a:pt x="413" y="499"/>
                </a:cubicBezTo>
                <a:cubicBezTo>
                  <a:pt x="414" y="494"/>
                  <a:pt x="418" y="490"/>
                  <a:pt x="421" y="485"/>
                </a:cubicBezTo>
                <a:cubicBezTo>
                  <a:pt x="437" y="458"/>
                  <a:pt x="439" y="456"/>
                  <a:pt x="470" y="463"/>
                </a:cubicBezTo>
                <a:cubicBezTo>
                  <a:pt x="487" y="467"/>
                  <a:pt x="498" y="465"/>
                  <a:pt x="506" y="447"/>
                </a:cubicBezTo>
                <a:cubicBezTo>
                  <a:pt x="512" y="434"/>
                  <a:pt x="523" y="422"/>
                  <a:pt x="539" y="420"/>
                </a:cubicBezTo>
                <a:cubicBezTo>
                  <a:pt x="554" y="418"/>
                  <a:pt x="555" y="408"/>
                  <a:pt x="555" y="397"/>
                </a:cubicBezTo>
                <a:cubicBezTo>
                  <a:pt x="555" y="386"/>
                  <a:pt x="554" y="376"/>
                  <a:pt x="561" y="367"/>
                </a:cubicBezTo>
                <a:cubicBezTo>
                  <a:pt x="566" y="360"/>
                  <a:pt x="561" y="355"/>
                  <a:pt x="556" y="352"/>
                </a:cubicBezTo>
                <a:cubicBezTo>
                  <a:pt x="548" y="349"/>
                  <a:pt x="541" y="347"/>
                  <a:pt x="533" y="346"/>
                </a:cubicBezTo>
                <a:cubicBezTo>
                  <a:pt x="507" y="339"/>
                  <a:pt x="506" y="337"/>
                  <a:pt x="517" y="314"/>
                </a:cubicBezTo>
                <a:cubicBezTo>
                  <a:pt x="522" y="302"/>
                  <a:pt x="530" y="292"/>
                  <a:pt x="536" y="281"/>
                </a:cubicBezTo>
                <a:cubicBezTo>
                  <a:pt x="544" y="268"/>
                  <a:pt x="552" y="255"/>
                  <a:pt x="569" y="271"/>
                </a:cubicBezTo>
                <a:cubicBezTo>
                  <a:pt x="575" y="276"/>
                  <a:pt x="583" y="273"/>
                  <a:pt x="585" y="264"/>
                </a:cubicBezTo>
                <a:cubicBezTo>
                  <a:pt x="588" y="253"/>
                  <a:pt x="592" y="241"/>
                  <a:pt x="578" y="232"/>
                </a:cubicBezTo>
                <a:cubicBezTo>
                  <a:pt x="577" y="232"/>
                  <a:pt x="576" y="232"/>
                  <a:pt x="574" y="231"/>
                </a:cubicBezTo>
                <a:cubicBezTo>
                  <a:pt x="566" y="228"/>
                  <a:pt x="552" y="235"/>
                  <a:pt x="550" y="220"/>
                </a:cubicBezTo>
                <a:cubicBezTo>
                  <a:pt x="548" y="206"/>
                  <a:pt x="552" y="193"/>
                  <a:pt x="561" y="181"/>
                </a:cubicBezTo>
                <a:cubicBezTo>
                  <a:pt x="569" y="172"/>
                  <a:pt x="580" y="166"/>
                  <a:pt x="591" y="162"/>
                </a:cubicBezTo>
                <a:cubicBezTo>
                  <a:pt x="600" y="159"/>
                  <a:pt x="607" y="159"/>
                  <a:pt x="608" y="171"/>
                </a:cubicBezTo>
                <a:cubicBezTo>
                  <a:pt x="609" y="175"/>
                  <a:pt x="611" y="179"/>
                  <a:pt x="615" y="179"/>
                </a:cubicBezTo>
                <a:cubicBezTo>
                  <a:pt x="622" y="179"/>
                  <a:pt x="623" y="174"/>
                  <a:pt x="623" y="170"/>
                </a:cubicBezTo>
                <a:cubicBezTo>
                  <a:pt x="624" y="162"/>
                  <a:pt x="624" y="155"/>
                  <a:pt x="625" y="148"/>
                </a:cubicBezTo>
                <a:cubicBezTo>
                  <a:pt x="628" y="124"/>
                  <a:pt x="644" y="115"/>
                  <a:pt x="666" y="124"/>
                </a:cubicBezTo>
                <a:cubicBezTo>
                  <a:pt x="669" y="125"/>
                  <a:pt x="671" y="126"/>
                  <a:pt x="673" y="127"/>
                </a:cubicBezTo>
                <a:cubicBezTo>
                  <a:pt x="705" y="144"/>
                  <a:pt x="710" y="143"/>
                  <a:pt x="725" y="109"/>
                </a:cubicBezTo>
                <a:cubicBezTo>
                  <a:pt x="731" y="96"/>
                  <a:pt x="738" y="89"/>
                  <a:pt x="753" y="91"/>
                </a:cubicBezTo>
                <a:cubicBezTo>
                  <a:pt x="759" y="92"/>
                  <a:pt x="764" y="91"/>
                  <a:pt x="769" y="90"/>
                </a:cubicBezTo>
                <a:cubicBezTo>
                  <a:pt x="799" y="89"/>
                  <a:pt x="822" y="78"/>
                  <a:pt x="829" y="45"/>
                </a:cubicBezTo>
                <a:cubicBezTo>
                  <a:pt x="832" y="33"/>
                  <a:pt x="837" y="21"/>
                  <a:pt x="845" y="11"/>
                </a:cubicBezTo>
                <a:cubicBezTo>
                  <a:pt x="850" y="4"/>
                  <a:pt x="858" y="0"/>
                  <a:pt x="866" y="3"/>
                </a:cubicBezTo>
                <a:cubicBezTo>
                  <a:pt x="876" y="6"/>
                  <a:pt x="872" y="15"/>
                  <a:pt x="871" y="22"/>
                </a:cubicBezTo>
                <a:cubicBezTo>
                  <a:pt x="867" y="66"/>
                  <a:pt x="867" y="66"/>
                  <a:pt x="909" y="57"/>
                </a:cubicBezTo>
                <a:cubicBezTo>
                  <a:pt x="924" y="54"/>
                  <a:pt x="938" y="53"/>
                  <a:pt x="953" y="56"/>
                </a:cubicBezTo>
                <a:cubicBezTo>
                  <a:pt x="968" y="60"/>
                  <a:pt x="980" y="63"/>
                  <a:pt x="986" y="82"/>
                </a:cubicBezTo>
                <a:cubicBezTo>
                  <a:pt x="996" y="109"/>
                  <a:pt x="1034" y="117"/>
                  <a:pt x="1066" y="102"/>
                </a:cubicBezTo>
                <a:cubicBezTo>
                  <a:pt x="1071" y="100"/>
                  <a:pt x="1075" y="97"/>
                  <a:pt x="1081" y="94"/>
                </a:cubicBezTo>
                <a:cubicBezTo>
                  <a:pt x="1085" y="117"/>
                  <a:pt x="1091" y="138"/>
                  <a:pt x="1114" y="148"/>
                </a:cubicBezTo>
                <a:cubicBezTo>
                  <a:pt x="1135" y="157"/>
                  <a:pt x="1155" y="152"/>
                  <a:pt x="1176" y="148"/>
                </a:cubicBezTo>
                <a:cubicBezTo>
                  <a:pt x="1178" y="154"/>
                  <a:pt x="1174" y="156"/>
                  <a:pt x="1172" y="159"/>
                </a:cubicBezTo>
                <a:cubicBezTo>
                  <a:pt x="1152" y="181"/>
                  <a:pt x="1160" y="206"/>
                  <a:pt x="1189" y="215"/>
                </a:cubicBezTo>
                <a:cubicBezTo>
                  <a:pt x="1219" y="224"/>
                  <a:pt x="1219" y="224"/>
                  <a:pt x="1209" y="254"/>
                </a:cubicBezTo>
                <a:cubicBezTo>
                  <a:pt x="1202" y="275"/>
                  <a:pt x="1214" y="297"/>
                  <a:pt x="1236" y="300"/>
                </a:cubicBezTo>
                <a:cubicBezTo>
                  <a:pt x="1247" y="302"/>
                  <a:pt x="1248" y="292"/>
                  <a:pt x="1250" y="285"/>
                </a:cubicBezTo>
                <a:cubicBezTo>
                  <a:pt x="1253" y="273"/>
                  <a:pt x="1255" y="259"/>
                  <a:pt x="1270" y="255"/>
                </a:cubicBezTo>
                <a:cubicBezTo>
                  <a:pt x="1280" y="253"/>
                  <a:pt x="1287" y="252"/>
                  <a:pt x="1283" y="267"/>
                </a:cubicBezTo>
                <a:cubicBezTo>
                  <a:pt x="1274" y="305"/>
                  <a:pt x="1284" y="318"/>
                  <a:pt x="1322" y="321"/>
                </a:cubicBezTo>
                <a:cubicBezTo>
                  <a:pt x="1370" y="325"/>
                  <a:pt x="1411" y="342"/>
                  <a:pt x="1447" y="373"/>
                </a:cubicBezTo>
                <a:cubicBezTo>
                  <a:pt x="1465" y="389"/>
                  <a:pt x="1484" y="402"/>
                  <a:pt x="1507" y="410"/>
                </a:cubicBezTo>
                <a:cubicBezTo>
                  <a:pt x="1519" y="414"/>
                  <a:pt x="1530" y="414"/>
                  <a:pt x="1540" y="405"/>
                </a:cubicBezTo>
                <a:cubicBezTo>
                  <a:pt x="1549" y="397"/>
                  <a:pt x="1560" y="392"/>
                  <a:pt x="1570" y="402"/>
                </a:cubicBezTo>
                <a:cubicBezTo>
                  <a:pt x="1580" y="413"/>
                  <a:pt x="1569" y="421"/>
                  <a:pt x="1563" y="427"/>
                </a:cubicBezTo>
                <a:cubicBezTo>
                  <a:pt x="1548" y="442"/>
                  <a:pt x="1547" y="456"/>
                  <a:pt x="1554" y="475"/>
                </a:cubicBezTo>
                <a:cubicBezTo>
                  <a:pt x="1581" y="551"/>
                  <a:pt x="1584" y="629"/>
                  <a:pt x="1581" y="708"/>
                </a:cubicBezTo>
                <a:cubicBezTo>
                  <a:pt x="1580" y="748"/>
                  <a:pt x="1580" y="748"/>
                  <a:pt x="1616" y="763"/>
                </a:cubicBezTo>
                <a:cubicBezTo>
                  <a:pt x="1649" y="776"/>
                  <a:pt x="1649" y="776"/>
                  <a:pt x="1675" y="750"/>
                </a:cubicBezTo>
                <a:cubicBezTo>
                  <a:pt x="1693" y="732"/>
                  <a:pt x="1711" y="713"/>
                  <a:pt x="1734" y="700"/>
                </a:cubicBezTo>
                <a:cubicBezTo>
                  <a:pt x="1746" y="694"/>
                  <a:pt x="1759" y="688"/>
                  <a:pt x="1775" y="691"/>
                </a:cubicBezTo>
                <a:cubicBezTo>
                  <a:pt x="1772" y="703"/>
                  <a:pt x="1764" y="711"/>
                  <a:pt x="1758" y="720"/>
                </a:cubicBezTo>
                <a:cubicBezTo>
                  <a:pt x="1746" y="738"/>
                  <a:pt x="1738" y="757"/>
                  <a:pt x="1738" y="778"/>
                </a:cubicBezTo>
                <a:cubicBezTo>
                  <a:pt x="1737" y="790"/>
                  <a:pt x="1733" y="792"/>
                  <a:pt x="1722" y="791"/>
                </a:cubicBezTo>
                <a:cubicBezTo>
                  <a:pt x="1711" y="790"/>
                  <a:pt x="1699" y="790"/>
                  <a:pt x="1689" y="796"/>
                </a:cubicBezTo>
                <a:cubicBezTo>
                  <a:pt x="1683" y="801"/>
                  <a:pt x="1678" y="807"/>
                  <a:pt x="1677" y="814"/>
                </a:cubicBezTo>
                <a:cubicBezTo>
                  <a:pt x="1677" y="823"/>
                  <a:pt x="1686" y="823"/>
                  <a:pt x="1692" y="825"/>
                </a:cubicBezTo>
                <a:cubicBezTo>
                  <a:pt x="1732" y="839"/>
                  <a:pt x="1772" y="852"/>
                  <a:pt x="1813" y="867"/>
                </a:cubicBezTo>
                <a:cubicBezTo>
                  <a:pt x="1837" y="875"/>
                  <a:pt x="1861" y="886"/>
                  <a:pt x="1882" y="902"/>
                </a:cubicBezTo>
                <a:cubicBezTo>
                  <a:pt x="1923" y="931"/>
                  <a:pt x="1936" y="968"/>
                  <a:pt x="1924" y="1017"/>
                </a:cubicBezTo>
                <a:cubicBezTo>
                  <a:pt x="1912" y="1061"/>
                  <a:pt x="1912" y="1061"/>
                  <a:pt x="1939" y="1097"/>
                </a:cubicBezTo>
                <a:cubicBezTo>
                  <a:pt x="1923" y="1108"/>
                  <a:pt x="1913" y="1125"/>
                  <a:pt x="1904" y="1141"/>
                </a:cubicBezTo>
                <a:cubicBezTo>
                  <a:pt x="1895" y="1157"/>
                  <a:pt x="1884" y="1170"/>
                  <a:pt x="1865" y="1174"/>
                </a:cubicBezTo>
                <a:cubicBezTo>
                  <a:pt x="1851" y="1177"/>
                  <a:pt x="1837" y="1180"/>
                  <a:pt x="1834" y="1197"/>
                </a:cubicBezTo>
                <a:cubicBezTo>
                  <a:pt x="1830" y="1217"/>
                  <a:pt x="1831" y="1236"/>
                  <a:pt x="1849" y="1250"/>
                </a:cubicBezTo>
                <a:cubicBezTo>
                  <a:pt x="1861" y="1260"/>
                  <a:pt x="1876" y="1267"/>
                  <a:pt x="1890" y="1273"/>
                </a:cubicBezTo>
                <a:cubicBezTo>
                  <a:pt x="1914" y="1284"/>
                  <a:pt x="1939" y="1294"/>
                  <a:pt x="1961" y="1309"/>
                </a:cubicBezTo>
                <a:cubicBezTo>
                  <a:pt x="1974" y="1318"/>
                  <a:pt x="1981" y="1314"/>
                  <a:pt x="1983" y="1298"/>
                </a:cubicBezTo>
                <a:cubicBezTo>
                  <a:pt x="1984" y="1274"/>
                  <a:pt x="1997" y="1257"/>
                  <a:pt x="2020" y="1250"/>
                </a:cubicBezTo>
                <a:cubicBezTo>
                  <a:pt x="2045" y="1242"/>
                  <a:pt x="2073" y="1249"/>
                  <a:pt x="2088" y="1267"/>
                </a:cubicBezTo>
                <a:cubicBezTo>
                  <a:pt x="2099" y="1280"/>
                  <a:pt x="2101" y="1295"/>
                  <a:pt x="2095" y="1310"/>
                </a:cubicBezTo>
                <a:cubicBezTo>
                  <a:pt x="2088" y="1329"/>
                  <a:pt x="2096" y="1338"/>
                  <a:pt x="2112" y="1343"/>
                </a:cubicBezTo>
                <a:cubicBezTo>
                  <a:pt x="2122" y="1346"/>
                  <a:pt x="2127" y="1351"/>
                  <a:pt x="2125" y="1362"/>
                </a:cubicBezTo>
                <a:cubicBezTo>
                  <a:pt x="2123" y="1374"/>
                  <a:pt x="2114" y="1368"/>
                  <a:pt x="2108" y="1368"/>
                </a:cubicBezTo>
                <a:cubicBezTo>
                  <a:pt x="2002" y="1361"/>
                  <a:pt x="1903" y="1334"/>
                  <a:pt x="1815" y="1274"/>
                </a:cubicBezTo>
                <a:cubicBezTo>
                  <a:pt x="1807" y="1268"/>
                  <a:pt x="1800" y="1268"/>
                  <a:pt x="1794" y="1274"/>
                </a:cubicBezTo>
                <a:cubicBezTo>
                  <a:pt x="1782" y="1284"/>
                  <a:pt x="1770" y="1294"/>
                  <a:pt x="1759" y="1304"/>
                </a:cubicBezTo>
                <a:cubicBezTo>
                  <a:pt x="1743" y="1319"/>
                  <a:pt x="1727" y="1334"/>
                  <a:pt x="1704" y="1340"/>
                </a:cubicBezTo>
                <a:cubicBezTo>
                  <a:pt x="1693" y="1342"/>
                  <a:pt x="1693" y="1350"/>
                  <a:pt x="1698" y="1358"/>
                </a:cubicBezTo>
                <a:cubicBezTo>
                  <a:pt x="1705" y="1368"/>
                  <a:pt x="1712" y="1378"/>
                  <a:pt x="1726" y="1381"/>
                </a:cubicBezTo>
                <a:cubicBezTo>
                  <a:pt x="1758" y="1390"/>
                  <a:pt x="1785" y="1409"/>
                  <a:pt x="1811" y="1429"/>
                </a:cubicBezTo>
                <a:cubicBezTo>
                  <a:pt x="1831" y="1445"/>
                  <a:pt x="1851" y="1460"/>
                  <a:pt x="1874" y="1471"/>
                </a:cubicBezTo>
                <a:cubicBezTo>
                  <a:pt x="1890" y="1480"/>
                  <a:pt x="1899" y="1477"/>
                  <a:pt x="1904" y="1460"/>
                </a:cubicBezTo>
                <a:cubicBezTo>
                  <a:pt x="1906" y="1451"/>
                  <a:pt x="1908" y="1441"/>
                  <a:pt x="1922" y="1445"/>
                </a:cubicBezTo>
                <a:cubicBezTo>
                  <a:pt x="1935" y="1449"/>
                  <a:pt x="1940" y="1458"/>
                  <a:pt x="1941" y="1470"/>
                </a:cubicBezTo>
                <a:cubicBezTo>
                  <a:pt x="1941" y="1478"/>
                  <a:pt x="1935" y="1478"/>
                  <a:pt x="1930" y="1478"/>
                </a:cubicBezTo>
                <a:cubicBezTo>
                  <a:pt x="1914" y="1479"/>
                  <a:pt x="1900" y="1483"/>
                  <a:pt x="1887" y="1493"/>
                </a:cubicBezTo>
                <a:cubicBezTo>
                  <a:pt x="1881" y="1498"/>
                  <a:pt x="1877" y="1496"/>
                  <a:pt x="1871" y="1493"/>
                </a:cubicBezTo>
                <a:cubicBezTo>
                  <a:pt x="1813" y="1464"/>
                  <a:pt x="1751" y="1440"/>
                  <a:pt x="1708" y="1388"/>
                </a:cubicBezTo>
                <a:cubicBezTo>
                  <a:pt x="1695" y="1373"/>
                  <a:pt x="1664" y="1380"/>
                  <a:pt x="1656" y="1400"/>
                </a:cubicBezTo>
                <a:cubicBezTo>
                  <a:pt x="1649" y="1415"/>
                  <a:pt x="1641" y="1417"/>
                  <a:pt x="1627" y="1415"/>
                </a:cubicBezTo>
                <a:cubicBezTo>
                  <a:pt x="1620" y="1414"/>
                  <a:pt x="1612" y="1415"/>
                  <a:pt x="1605" y="1417"/>
                </a:cubicBezTo>
                <a:cubicBezTo>
                  <a:pt x="1593" y="1420"/>
                  <a:pt x="1590" y="1430"/>
                  <a:pt x="1588" y="1441"/>
                </a:cubicBezTo>
                <a:cubicBezTo>
                  <a:pt x="1586" y="1452"/>
                  <a:pt x="1593" y="1457"/>
                  <a:pt x="1601" y="1461"/>
                </a:cubicBezTo>
                <a:cubicBezTo>
                  <a:pt x="1611" y="1466"/>
                  <a:pt x="1623" y="1470"/>
                  <a:pt x="1634" y="1475"/>
                </a:cubicBezTo>
                <a:cubicBezTo>
                  <a:pt x="1646" y="1480"/>
                  <a:pt x="1658" y="1486"/>
                  <a:pt x="1667" y="1497"/>
                </a:cubicBezTo>
                <a:cubicBezTo>
                  <a:pt x="1682" y="1516"/>
                  <a:pt x="1679" y="1534"/>
                  <a:pt x="1656" y="1541"/>
                </a:cubicBezTo>
                <a:cubicBezTo>
                  <a:pt x="1613" y="1554"/>
                  <a:pt x="1610" y="1570"/>
                  <a:pt x="1633" y="1611"/>
                </a:cubicBezTo>
                <a:cubicBezTo>
                  <a:pt x="1642" y="1628"/>
                  <a:pt x="1653" y="1643"/>
                  <a:pt x="1646" y="1664"/>
                </a:cubicBezTo>
                <a:cubicBezTo>
                  <a:pt x="1644" y="1668"/>
                  <a:pt x="1644" y="1674"/>
                  <a:pt x="1638" y="1673"/>
                </a:cubicBezTo>
                <a:cubicBezTo>
                  <a:pt x="1632" y="1673"/>
                  <a:pt x="1630" y="1668"/>
                  <a:pt x="1629" y="1664"/>
                </a:cubicBezTo>
                <a:cubicBezTo>
                  <a:pt x="1627" y="1646"/>
                  <a:pt x="1616" y="1640"/>
                  <a:pt x="1599" y="1639"/>
                </a:cubicBezTo>
                <a:cubicBezTo>
                  <a:pt x="1575" y="1637"/>
                  <a:pt x="1560" y="1623"/>
                  <a:pt x="1552" y="1600"/>
                </a:cubicBezTo>
                <a:cubicBezTo>
                  <a:pt x="1546" y="1580"/>
                  <a:pt x="1540" y="1560"/>
                  <a:pt x="1533" y="1540"/>
                </a:cubicBezTo>
                <a:cubicBezTo>
                  <a:pt x="1529" y="1526"/>
                  <a:pt x="1521" y="1514"/>
                  <a:pt x="1510" y="1506"/>
                </a:cubicBezTo>
                <a:cubicBezTo>
                  <a:pt x="1506" y="1503"/>
                  <a:pt x="1502" y="1498"/>
                  <a:pt x="1496" y="1500"/>
                </a:cubicBezTo>
                <a:cubicBezTo>
                  <a:pt x="1489" y="1504"/>
                  <a:pt x="1486" y="1510"/>
                  <a:pt x="1487" y="1517"/>
                </a:cubicBezTo>
                <a:cubicBezTo>
                  <a:pt x="1488" y="1530"/>
                  <a:pt x="1490" y="1543"/>
                  <a:pt x="1492" y="1556"/>
                </a:cubicBezTo>
                <a:cubicBezTo>
                  <a:pt x="1493" y="1561"/>
                  <a:pt x="1498" y="1562"/>
                  <a:pt x="1502" y="1563"/>
                </a:cubicBezTo>
                <a:cubicBezTo>
                  <a:pt x="1506" y="1564"/>
                  <a:pt x="1511" y="1564"/>
                  <a:pt x="1515" y="1566"/>
                </a:cubicBezTo>
                <a:cubicBezTo>
                  <a:pt x="1527" y="1569"/>
                  <a:pt x="1536" y="1576"/>
                  <a:pt x="1532" y="1589"/>
                </a:cubicBezTo>
                <a:cubicBezTo>
                  <a:pt x="1528" y="1600"/>
                  <a:pt x="1516" y="1595"/>
                  <a:pt x="1507" y="1594"/>
                </a:cubicBezTo>
                <a:cubicBezTo>
                  <a:pt x="1504" y="1593"/>
                  <a:pt x="1500" y="1592"/>
                  <a:pt x="1498" y="1590"/>
                </a:cubicBezTo>
                <a:cubicBezTo>
                  <a:pt x="1480" y="1574"/>
                  <a:pt x="1478" y="1587"/>
                  <a:pt x="1474" y="1602"/>
                </a:cubicBezTo>
                <a:cubicBezTo>
                  <a:pt x="1468" y="1624"/>
                  <a:pt x="1468" y="1623"/>
                  <a:pt x="1492" y="1625"/>
                </a:cubicBezTo>
                <a:cubicBezTo>
                  <a:pt x="1506" y="1625"/>
                  <a:pt x="1515" y="1630"/>
                  <a:pt x="1509" y="1647"/>
                </a:cubicBezTo>
                <a:cubicBezTo>
                  <a:pt x="1505" y="1659"/>
                  <a:pt x="1502" y="1671"/>
                  <a:pt x="1500" y="1684"/>
                </a:cubicBezTo>
                <a:cubicBezTo>
                  <a:pt x="1497" y="1705"/>
                  <a:pt x="1504" y="1712"/>
                  <a:pt x="1525" y="1709"/>
                </a:cubicBezTo>
                <a:cubicBezTo>
                  <a:pt x="1529" y="1709"/>
                  <a:pt x="1532" y="1709"/>
                  <a:pt x="1535" y="1708"/>
                </a:cubicBezTo>
                <a:cubicBezTo>
                  <a:pt x="1553" y="1704"/>
                  <a:pt x="1560" y="1707"/>
                  <a:pt x="1558" y="1728"/>
                </a:cubicBezTo>
                <a:cubicBezTo>
                  <a:pt x="1554" y="1754"/>
                  <a:pt x="1565" y="1777"/>
                  <a:pt x="1579" y="1799"/>
                </a:cubicBezTo>
                <a:cubicBezTo>
                  <a:pt x="1596" y="1825"/>
                  <a:pt x="1618" y="1849"/>
                  <a:pt x="1631" y="1877"/>
                </a:cubicBezTo>
                <a:cubicBezTo>
                  <a:pt x="1639" y="1894"/>
                  <a:pt x="1643" y="1910"/>
                  <a:pt x="1634" y="1929"/>
                </a:cubicBezTo>
                <a:cubicBezTo>
                  <a:pt x="1623" y="1951"/>
                  <a:pt x="1628" y="1975"/>
                  <a:pt x="1637" y="1998"/>
                </a:cubicBezTo>
                <a:cubicBezTo>
                  <a:pt x="1640" y="2005"/>
                  <a:pt x="1643" y="2011"/>
                  <a:pt x="1645" y="2017"/>
                </a:cubicBezTo>
                <a:cubicBezTo>
                  <a:pt x="1662" y="2054"/>
                  <a:pt x="1662" y="2054"/>
                  <a:pt x="1631" y="2080"/>
                </a:cubicBezTo>
                <a:cubicBezTo>
                  <a:pt x="1625" y="2085"/>
                  <a:pt x="1621" y="2090"/>
                  <a:pt x="1623" y="2100"/>
                </a:cubicBezTo>
                <a:cubicBezTo>
                  <a:pt x="1625" y="2111"/>
                  <a:pt x="1624" y="2123"/>
                  <a:pt x="1622" y="2134"/>
                </a:cubicBezTo>
                <a:cubicBezTo>
                  <a:pt x="1618" y="2151"/>
                  <a:pt x="1627" y="2158"/>
                  <a:pt x="1641" y="2163"/>
                </a:cubicBezTo>
                <a:cubicBezTo>
                  <a:pt x="1686" y="2179"/>
                  <a:pt x="1686" y="2179"/>
                  <a:pt x="1659" y="2218"/>
                </a:cubicBezTo>
                <a:cubicBezTo>
                  <a:pt x="1654" y="2225"/>
                  <a:pt x="1652" y="2233"/>
                  <a:pt x="1652" y="2242"/>
                </a:cubicBezTo>
                <a:cubicBezTo>
                  <a:pt x="1652" y="2249"/>
                  <a:pt x="1659" y="2258"/>
                  <a:pt x="1647" y="2261"/>
                </a:cubicBezTo>
                <a:cubicBezTo>
                  <a:pt x="1637" y="2264"/>
                  <a:pt x="1627" y="2263"/>
                  <a:pt x="1621" y="2253"/>
                </a:cubicBezTo>
                <a:cubicBezTo>
                  <a:pt x="1615" y="2245"/>
                  <a:pt x="1611" y="2236"/>
                  <a:pt x="1606" y="2226"/>
                </a:cubicBezTo>
                <a:cubicBezTo>
                  <a:pt x="1582" y="2235"/>
                  <a:pt x="1571" y="2256"/>
                  <a:pt x="1562" y="2277"/>
                </a:cubicBezTo>
                <a:cubicBezTo>
                  <a:pt x="1557" y="2287"/>
                  <a:pt x="1566" y="2296"/>
                  <a:pt x="1572" y="2303"/>
                </a:cubicBezTo>
                <a:cubicBezTo>
                  <a:pt x="1581" y="2312"/>
                  <a:pt x="1590" y="2320"/>
                  <a:pt x="1598" y="2328"/>
                </a:cubicBezTo>
                <a:cubicBezTo>
                  <a:pt x="1607" y="2337"/>
                  <a:pt x="1613" y="2347"/>
                  <a:pt x="1614" y="2360"/>
                </a:cubicBezTo>
                <a:cubicBezTo>
                  <a:pt x="1615" y="2377"/>
                  <a:pt x="1610" y="2381"/>
                  <a:pt x="1593" y="2377"/>
                </a:cubicBezTo>
                <a:cubicBezTo>
                  <a:pt x="1572" y="2371"/>
                  <a:pt x="1567" y="2377"/>
                  <a:pt x="1570" y="2398"/>
                </a:cubicBezTo>
                <a:cubicBezTo>
                  <a:pt x="1571" y="2410"/>
                  <a:pt x="1581" y="2425"/>
                  <a:pt x="1567" y="2433"/>
                </a:cubicBezTo>
                <a:cubicBezTo>
                  <a:pt x="1554" y="2440"/>
                  <a:pt x="1542" y="2427"/>
                  <a:pt x="1532" y="2419"/>
                </a:cubicBezTo>
                <a:cubicBezTo>
                  <a:pt x="1528" y="2415"/>
                  <a:pt x="1524" y="2412"/>
                  <a:pt x="1519" y="2409"/>
                </a:cubicBezTo>
                <a:cubicBezTo>
                  <a:pt x="1513" y="2405"/>
                  <a:pt x="1505" y="2404"/>
                  <a:pt x="1499" y="2410"/>
                </a:cubicBezTo>
                <a:cubicBezTo>
                  <a:pt x="1493" y="2415"/>
                  <a:pt x="1495" y="2422"/>
                  <a:pt x="1499" y="2428"/>
                </a:cubicBezTo>
                <a:cubicBezTo>
                  <a:pt x="1504" y="2437"/>
                  <a:pt x="1508" y="2446"/>
                  <a:pt x="1498" y="2455"/>
                </a:cubicBezTo>
                <a:cubicBezTo>
                  <a:pt x="1488" y="2463"/>
                  <a:pt x="1478" y="2458"/>
                  <a:pt x="1469" y="2452"/>
                </a:cubicBezTo>
                <a:cubicBezTo>
                  <a:pt x="1468" y="2451"/>
                  <a:pt x="1466" y="2449"/>
                  <a:pt x="1464" y="2448"/>
                </a:cubicBezTo>
                <a:cubicBezTo>
                  <a:pt x="1439" y="2430"/>
                  <a:pt x="1433" y="2432"/>
                  <a:pt x="1421" y="2461"/>
                </a:cubicBezTo>
                <a:cubicBezTo>
                  <a:pt x="1416" y="2475"/>
                  <a:pt x="1411" y="2486"/>
                  <a:pt x="1394" y="2484"/>
                </a:cubicBezTo>
                <a:cubicBezTo>
                  <a:pt x="1390" y="2484"/>
                  <a:pt x="1387" y="2484"/>
                  <a:pt x="1384" y="2483"/>
                </a:cubicBezTo>
                <a:cubicBezTo>
                  <a:pt x="1367" y="2477"/>
                  <a:pt x="1352" y="2485"/>
                  <a:pt x="1354" y="2502"/>
                </a:cubicBezTo>
                <a:cubicBezTo>
                  <a:pt x="1356" y="2519"/>
                  <a:pt x="1347" y="2525"/>
                  <a:pt x="1335" y="2526"/>
                </a:cubicBezTo>
                <a:cubicBezTo>
                  <a:pt x="1296" y="2528"/>
                  <a:pt x="1288" y="2552"/>
                  <a:pt x="1287" y="2586"/>
                </a:cubicBezTo>
                <a:cubicBezTo>
                  <a:pt x="1286" y="2610"/>
                  <a:pt x="1280" y="2634"/>
                  <a:pt x="1273" y="2658"/>
                </a:cubicBezTo>
                <a:cubicBezTo>
                  <a:pt x="1269" y="2669"/>
                  <a:pt x="1263" y="2676"/>
                  <a:pt x="1251" y="2679"/>
                </a:cubicBezTo>
                <a:cubicBezTo>
                  <a:pt x="1210" y="2691"/>
                  <a:pt x="1169" y="2694"/>
                  <a:pt x="1131" y="2668"/>
                </a:cubicBezTo>
                <a:cubicBezTo>
                  <a:pt x="1117" y="2658"/>
                  <a:pt x="1108" y="2647"/>
                  <a:pt x="1110" y="2628"/>
                </a:cubicBezTo>
                <a:cubicBezTo>
                  <a:pt x="1114" y="2600"/>
                  <a:pt x="1100" y="2575"/>
                  <a:pt x="1086" y="2551"/>
                </a:cubicBezTo>
                <a:cubicBezTo>
                  <a:pt x="1083" y="2544"/>
                  <a:pt x="1077" y="2543"/>
                  <a:pt x="1070" y="2542"/>
                </a:cubicBezTo>
                <a:cubicBezTo>
                  <a:pt x="1046" y="2539"/>
                  <a:pt x="1022" y="2537"/>
                  <a:pt x="998" y="2538"/>
                </a:cubicBezTo>
                <a:cubicBezTo>
                  <a:pt x="983" y="2538"/>
                  <a:pt x="973" y="2533"/>
                  <a:pt x="964" y="2522"/>
                </a:cubicBezTo>
                <a:cubicBezTo>
                  <a:pt x="955" y="2512"/>
                  <a:pt x="947" y="2501"/>
                  <a:pt x="934" y="2495"/>
                </a:cubicBezTo>
                <a:cubicBezTo>
                  <a:pt x="920" y="2489"/>
                  <a:pt x="908" y="2487"/>
                  <a:pt x="893" y="2497"/>
                </a:cubicBezTo>
                <a:cubicBezTo>
                  <a:pt x="875" y="2510"/>
                  <a:pt x="859" y="2504"/>
                  <a:pt x="852" y="2482"/>
                </a:cubicBezTo>
                <a:cubicBezTo>
                  <a:pt x="839" y="2444"/>
                  <a:pt x="821" y="2440"/>
                  <a:pt x="790" y="2468"/>
                </a:cubicBezTo>
                <a:cubicBezTo>
                  <a:pt x="773" y="2482"/>
                  <a:pt x="762" y="2501"/>
                  <a:pt x="747" y="2517"/>
                </a:cubicBezTo>
                <a:cubicBezTo>
                  <a:pt x="735" y="2529"/>
                  <a:pt x="723" y="2540"/>
                  <a:pt x="700" y="2543"/>
                </a:cubicBezTo>
                <a:cubicBezTo>
                  <a:pt x="719" y="2512"/>
                  <a:pt x="734" y="2485"/>
                  <a:pt x="752" y="2457"/>
                </a:cubicBezTo>
                <a:cubicBezTo>
                  <a:pt x="770" y="2428"/>
                  <a:pt x="746" y="2370"/>
                  <a:pt x="711" y="2373"/>
                </a:cubicBezTo>
                <a:cubicBezTo>
                  <a:pt x="670" y="2376"/>
                  <a:pt x="657" y="2354"/>
                  <a:pt x="649" y="2321"/>
                </a:cubicBezTo>
                <a:cubicBezTo>
                  <a:pt x="647" y="2316"/>
                  <a:pt x="646" y="2311"/>
                  <a:pt x="644" y="2306"/>
                </a:cubicBezTo>
                <a:cubicBezTo>
                  <a:pt x="638" y="2284"/>
                  <a:pt x="636" y="2283"/>
                  <a:pt x="616" y="2294"/>
                </a:cubicBezTo>
                <a:cubicBezTo>
                  <a:pt x="599" y="2304"/>
                  <a:pt x="586" y="2318"/>
                  <a:pt x="574" y="2334"/>
                </a:cubicBezTo>
                <a:cubicBezTo>
                  <a:pt x="567" y="2344"/>
                  <a:pt x="561" y="2348"/>
                  <a:pt x="548" y="2343"/>
                </a:cubicBezTo>
                <a:cubicBezTo>
                  <a:pt x="537" y="2339"/>
                  <a:pt x="525" y="2338"/>
                  <a:pt x="513" y="2337"/>
                </a:cubicBezTo>
                <a:cubicBezTo>
                  <a:pt x="505" y="2336"/>
                  <a:pt x="498" y="2340"/>
                  <a:pt x="496" y="2348"/>
                </a:cubicBezTo>
                <a:cubicBezTo>
                  <a:pt x="494" y="2357"/>
                  <a:pt x="497" y="2363"/>
                  <a:pt x="505" y="2367"/>
                </a:cubicBezTo>
                <a:cubicBezTo>
                  <a:pt x="511" y="2370"/>
                  <a:pt x="517" y="2372"/>
                  <a:pt x="523" y="2375"/>
                </a:cubicBezTo>
                <a:cubicBezTo>
                  <a:pt x="533" y="2380"/>
                  <a:pt x="537" y="2387"/>
                  <a:pt x="535" y="2399"/>
                </a:cubicBezTo>
                <a:cubicBezTo>
                  <a:pt x="529" y="2435"/>
                  <a:pt x="542" y="2460"/>
                  <a:pt x="574" y="2476"/>
                </a:cubicBezTo>
                <a:cubicBezTo>
                  <a:pt x="579" y="2479"/>
                  <a:pt x="590" y="2478"/>
                  <a:pt x="588" y="2487"/>
                </a:cubicBezTo>
                <a:cubicBezTo>
                  <a:pt x="587" y="2496"/>
                  <a:pt x="578" y="2498"/>
                  <a:pt x="569" y="2499"/>
                </a:cubicBezTo>
                <a:cubicBezTo>
                  <a:pt x="568" y="2499"/>
                  <a:pt x="567" y="2499"/>
                  <a:pt x="566" y="2499"/>
                </a:cubicBezTo>
                <a:cubicBezTo>
                  <a:pt x="542" y="2503"/>
                  <a:pt x="535" y="2514"/>
                  <a:pt x="547" y="2533"/>
                </a:cubicBezTo>
                <a:cubicBezTo>
                  <a:pt x="558" y="2551"/>
                  <a:pt x="555" y="2565"/>
                  <a:pt x="545" y="2580"/>
                </a:cubicBezTo>
                <a:cubicBezTo>
                  <a:pt x="532" y="2600"/>
                  <a:pt x="522" y="2621"/>
                  <a:pt x="528" y="2646"/>
                </a:cubicBezTo>
                <a:cubicBezTo>
                  <a:pt x="531" y="2657"/>
                  <a:pt x="520" y="2662"/>
                  <a:pt x="513" y="2664"/>
                </a:cubicBezTo>
                <a:cubicBezTo>
                  <a:pt x="487" y="2673"/>
                  <a:pt x="475" y="2690"/>
                  <a:pt x="472" y="2716"/>
                </a:cubicBezTo>
                <a:cubicBezTo>
                  <a:pt x="470" y="2732"/>
                  <a:pt x="464" y="2735"/>
                  <a:pt x="448" y="2725"/>
                </a:cubicBezTo>
                <a:cubicBezTo>
                  <a:pt x="414" y="2704"/>
                  <a:pt x="364" y="2719"/>
                  <a:pt x="349" y="2754"/>
                </a:cubicBezTo>
                <a:cubicBezTo>
                  <a:pt x="346" y="2761"/>
                  <a:pt x="342" y="2770"/>
                  <a:pt x="349" y="2776"/>
                </a:cubicBezTo>
                <a:cubicBezTo>
                  <a:pt x="356" y="2782"/>
                  <a:pt x="366" y="2785"/>
                  <a:pt x="375" y="2779"/>
                </a:cubicBezTo>
                <a:cubicBezTo>
                  <a:pt x="381" y="2776"/>
                  <a:pt x="387" y="2771"/>
                  <a:pt x="393" y="2767"/>
                </a:cubicBezTo>
                <a:cubicBezTo>
                  <a:pt x="399" y="2762"/>
                  <a:pt x="405" y="2759"/>
                  <a:pt x="410" y="2765"/>
                </a:cubicBezTo>
                <a:cubicBezTo>
                  <a:pt x="416" y="2772"/>
                  <a:pt x="412" y="2778"/>
                  <a:pt x="407" y="2783"/>
                </a:cubicBezTo>
                <a:cubicBezTo>
                  <a:pt x="403" y="2788"/>
                  <a:pt x="397" y="2792"/>
                  <a:pt x="393" y="2796"/>
                </a:cubicBezTo>
                <a:cubicBezTo>
                  <a:pt x="384" y="2805"/>
                  <a:pt x="379" y="2817"/>
                  <a:pt x="388" y="2827"/>
                </a:cubicBezTo>
                <a:cubicBezTo>
                  <a:pt x="396" y="2835"/>
                  <a:pt x="407" y="2827"/>
                  <a:pt x="415" y="2821"/>
                </a:cubicBezTo>
                <a:cubicBezTo>
                  <a:pt x="422" y="2816"/>
                  <a:pt x="427" y="2807"/>
                  <a:pt x="436" y="2804"/>
                </a:cubicBezTo>
                <a:cubicBezTo>
                  <a:pt x="449" y="2799"/>
                  <a:pt x="457" y="2801"/>
                  <a:pt x="456" y="2817"/>
                </a:cubicBezTo>
                <a:cubicBezTo>
                  <a:pt x="455" y="2839"/>
                  <a:pt x="446" y="2857"/>
                  <a:pt x="434" y="2874"/>
                </a:cubicBezTo>
                <a:cubicBezTo>
                  <a:pt x="419" y="2896"/>
                  <a:pt x="418" y="2908"/>
                  <a:pt x="434" y="2929"/>
                </a:cubicBezTo>
                <a:cubicBezTo>
                  <a:pt x="439" y="2937"/>
                  <a:pt x="447" y="2944"/>
                  <a:pt x="454" y="2951"/>
                </a:cubicBezTo>
                <a:cubicBezTo>
                  <a:pt x="457" y="2954"/>
                  <a:pt x="462" y="2957"/>
                  <a:pt x="460" y="2962"/>
                </a:cubicBezTo>
                <a:cubicBezTo>
                  <a:pt x="458" y="2968"/>
                  <a:pt x="453" y="2969"/>
                  <a:pt x="449" y="2968"/>
                </a:cubicBezTo>
                <a:cubicBezTo>
                  <a:pt x="431" y="2964"/>
                  <a:pt x="427" y="2972"/>
                  <a:pt x="428" y="2988"/>
                </a:cubicBezTo>
                <a:cubicBezTo>
                  <a:pt x="429" y="3008"/>
                  <a:pt x="416" y="3022"/>
                  <a:pt x="402" y="3033"/>
                </a:cubicBezTo>
                <a:cubicBezTo>
                  <a:pt x="391" y="3042"/>
                  <a:pt x="390" y="3049"/>
                  <a:pt x="401" y="3057"/>
                </a:cubicBezTo>
                <a:cubicBezTo>
                  <a:pt x="407" y="3061"/>
                  <a:pt x="411" y="3065"/>
                  <a:pt x="409" y="3073"/>
                </a:cubicBezTo>
                <a:cubicBezTo>
                  <a:pt x="407" y="3084"/>
                  <a:pt x="399" y="3082"/>
                  <a:pt x="392" y="3084"/>
                </a:cubicBezTo>
                <a:cubicBezTo>
                  <a:pt x="388" y="3085"/>
                  <a:pt x="383" y="3085"/>
                  <a:pt x="378" y="3086"/>
                </a:cubicBezTo>
                <a:cubicBezTo>
                  <a:pt x="351" y="3089"/>
                  <a:pt x="345" y="3104"/>
                  <a:pt x="361" y="3127"/>
                </a:cubicBezTo>
                <a:cubicBezTo>
                  <a:pt x="363" y="3130"/>
                  <a:pt x="365" y="3132"/>
                  <a:pt x="366" y="3135"/>
                </a:cubicBezTo>
                <a:cubicBezTo>
                  <a:pt x="369" y="3141"/>
                  <a:pt x="371" y="3149"/>
                  <a:pt x="365" y="3153"/>
                </a:cubicBezTo>
                <a:cubicBezTo>
                  <a:pt x="360" y="3157"/>
                  <a:pt x="353" y="3153"/>
                  <a:pt x="349" y="3149"/>
                </a:cubicBezTo>
                <a:cubicBezTo>
                  <a:pt x="345" y="3145"/>
                  <a:pt x="342" y="3141"/>
                  <a:pt x="339" y="3136"/>
                </a:cubicBezTo>
                <a:cubicBezTo>
                  <a:pt x="333" y="3129"/>
                  <a:pt x="327" y="3127"/>
                  <a:pt x="319" y="3133"/>
                </a:cubicBezTo>
                <a:cubicBezTo>
                  <a:pt x="300" y="3146"/>
                  <a:pt x="279" y="3148"/>
                  <a:pt x="258" y="3149"/>
                </a:cubicBezTo>
                <a:cubicBezTo>
                  <a:pt x="233" y="3151"/>
                  <a:pt x="207" y="3148"/>
                  <a:pt x="182" y="3154"/>
                </a:cubicBezTo>
                <a:cubicBezTo>
                  <a:pt x="173" y="3156"/>
                  <a:pt x="168" y="3150"/>
                  <a:pt x="164" y="3145"/>
                </a:cubicBezTo>
                <a:cubicBezTo>
                  <a:pt x="150" y="3129"/>
                  <a:pt x="137" y="3113"/>
                  <a:pt x="112" y="3121"/>
                </a:cubicBezTo>
                <a:cubicBezTo>
                  <a:pt x="107" y="3122"/>
                  <a:pt x="104" y="3118"/>
                  <a:pt x="102" y="3114"/>
                </a:cubicBezTo>
                <a:cubicBezTo>
                  <a:pt x="91" y="3094"/>
                  <a:pt x="73" y="3078"/>
                  <a:pt x="58" y="3061"/>
                </a:cubicBezTo>
                <a:cubicBezTo>
                  <a:pt x="35" y="3035"/>
                  <a:pt x="22" y="3006"/>
                  <a:pt x="31" y="2971"/>
                </a:cubicBezTo>
                <a:cubicBezTo>
                  <a:pt x="34" y="2957"/>
                  <a:pt x="26" y="2948"/>
                  <a:pt x="18" y="2940"/>
                </a:cubicBezTo>
                <a:cubicBezTo>
                  <a:pt x="0" y="2921"/>
                  <a:pt x="1" y="2911"/>
                  <a:pt x="21" y="2896"/>
                </a:cubicBezTo>
                <a:cubicBezTo>
                  <a:pt x="43" y="2881"/>
                  <a:pt x="43" y="2881"/>
                  <a:pt x="25" y="2859"/>
                </a:cubicBezTo>
                <a:cubicBezTo>
                  <a:pt x="21" y="2854"/>
                  <a:pt x="18" y="2850"/>
                  <a:pt x="24" y="2844"/>
                </a:cubicBezTo>
                <a:cubicBezTo>
                  <a:pt x="44" y="2821"/>
                  <a:pt x="62" y="2798"/>
                  <a:pt x="83" y="2776"/>
                </a:cubicBezTo>
                <a:cubicBezTo>
                  <a:pt x="98" y="2759"/>
                  <a:pt x="117" y="2748"/>
                  <a:pt x="139" y="2743"/>
                </a:cubicBezTo>
                <a:cubicBezTo>
                  <a:pt x="153" y="2739"/>
                  <a:pt x="180" y="2703"/>
                  <a:pt x="181" y="2688"/>
                </a:cubicBezTo>
                <a:cubicBezTo>
                  <a:pt x="181" y="2683"/>
                  <a:pt x="181" y="2679"/>
                  <a:pt x="175" y="2677"/>
                </a:cubicBezTo>
                <a:cubicBezTo>
                  <a:pt x="144" y="2663"/>
                  <a:pt x="129" y="2636"/>
                  <a:pt x="116" y="2607"/>
                </a:cubicBezTo>
                <a:cubicBezTo>
                  <a:pt x="113" y="2601"/>
                  <a:pt x="111" y="2596"/>
                  <a:pt x="108" y="2591"/>
                </a:cubicBezTo>
                <a:cubicBezTo>
                  <a:pt x="98" y="2575"/>
                  <a:pt x="93" y="2561"/>
                  <a:pt x="100" y="2541"/>
                </a:cubicBezTo>
                <a:cubicBezTo>
                  <a:pt x="107" y="2521"/>
                  <a:pt x="96" y="2501"/>
                  <a:pt x="86" y="2483"/>
                </a:cubicBezTo>
                <a:cubicBezTo>
                  <a:pt x="82" y="2474"/>
                  <a:pt x="80" y="2468"/>
                  <a:pt x="87" y="2459"/>
                </a:cubicBezTo>
                <a:cubicBezTo>
                  <a:pt x="115" y="2421"/>
                  <a:pt x="136" y="2379"/>
                  <a:pt x="140" y="2330"/>
                </a:cubicBezTo>
                <a:cubicBezTo>
                  <a:pt x="141" y="2323"/>
                  <a:pt x="143" y="2320"/>
                  <a:pt x="150" y="2322"/>
                </a:cubicBezTo>
                <a:cubicBezTo>
                  <a:pt x="178" y="2328"/>
                  <a:pt x="196" y="2313"/>
                  <a:pt x="211" y="2293"/>
                </a:cubicBezTo>
                <a:cubicBezTo>
                  <a:pt x="218" y="2284"/>
                  <a:pt x="224" y="2279"/>
                  <a:pt x="237" y="2285"/>
                </a:cubicBezTo>
                <a:cubicBezTo>
                  <a:pt x="253" y="2294"/>
                  <a:pt x="268" y="2286"/>
                  <a:pt x="281" y="2275"/>
                </a:cubicBezTo>
                <a:cubicBezTo>
                  <a:pt x="292" y="2266"/>
                  <a:pt x="303" y="2255"/>
                  <a:pt x="314" y="2246"/>
                </a:cubicBezTo>
                <a:cubicBezTo>
                  <a:pt x="325" y="2238"/>
                  <a:pt x="335" y="2237"/>
                  <a:pt x="338" y="2254"/>
                </a:cubicBezTo>
                <a:cubicBezTo>
                  <a:pt x="338" y="2258"/>
                  <a:pt x="339" y="2262"/>
                  <a:pt x="341" y="2266"/>
                </a:cubicBezTo>
                <a:cubicBezTo>
                  <a:pt x="343" y="2271"/>
                  <a:pt x="343" y="2279"/>
                  <a:pt x="350" y="2280"/>
                </a:cubicBezTo>
                <a:cubicBezTo>
                  <a:pt x="356" y="2280"/>
                  <a:pt x="360" y="2275"/>
                  <a:pt x="363" y="2271"/>
                </a:cubicBezTo>
                <a:cubicBezTo>
                  <a:pt x="378" y="2254"/>
                  <a:pt x="384" y="2255"/>
                  <a:pt x="393" y="2276"/>
                </a:cubicBezTo>
                <a:cubicBezTo>
                  <a:pt x="395" y="2281"/>
                  <a:pt x="396" y="2285"/>
                  <a:pt x="399" y="2289"/>
                </a:cubicBezTo>
                <a:cubicBezTo>
                  <a:pt x="403" y="2295"/>
                  <a:pt x="407" y="2300"/>
                  <a:pt x="417" y="2296"/>
                </a:cubicBezTo>
                <a:cubicBezTo>
                  <a:pt x="426" y="2291"/>
                  <a:pt x="426" y="2287"/>
                  <a:pt x="424" y="2279"/>
                </a:cubicBezTo>
                <a:cubicBezTo>
                  <a:pt x="414" y="2234"/>
                  <a:pt x="425" y="2195"/>
                  <a:pt x="452" y="2158"/>
                </a:cubicBezTo>
                <a:cubicBezTo>
                  <a:pt x="468" y="2136"/>
                  <a:pt x="489" y="2122"/>
                  <a:pt x="516" y="2118"/>
                </a:cubicBezTo>
                <a:cubicBezTo>
                  <a:pt x="528" y="2116"/>
                  <a:pt x="530" y="2112"/>
                  <a:pt x="526" y="2101"/>
                </a:cubicBezTo>
                <a:cubicBezTo>
                  <a:pt x="521" y="2088"/>
                  <a:pt x="517" y="2073"/>
                  <a:pt x="508" y="2062"/>
                </a:cubicBezTo>
                <a:cubicBezTo>
                  <a:pt x="501" y="2054"/>
                  <a:pt x="503" y="2050"/>
                  <a:pt x="512" y="2045"/>
                </a:cubicBezTo>
                <a:cubicBezTo>
                  <a:pt x="531" y="2036"/>
                  <a:pt x="542" y="1996"/>
                  <a:pt x="531" y="1978"/>
                </a:cubicBezTo>
                <a:cubicBezTo>
                  <a:pt x="527" y="1972"/>
                  <a:pt x="521" y="1972"/>
                  <a:pt x="516" y="1971"/>
                </a:cubicBezTo>
                <a:cubicBezTo>
                  <a:pt x="500" y="1967"/>
                  <a:pt x="485" y="1962"/>
                  <a:pt x="473" y="1950"/>
                </a:cubicBezTo>
                <a:cubicBezTo>
                  <a:pt x="454" y="1929"/>
                  <a:pt x="460" y="1910"/>
                  <a:pt x="488" y="1904"/>
                </a:cubicBezTo>
                <a:cubicBezTo>
                  <a:pt x="496" y="1902"/>
                  <a:pt x="505" y="1902"/>
                  <a:pt x="513" y="1900"/>
                </a:cubicBezTo>
                <a:cubicBezTo>
                  <a:pt x="535" y="1894"/>
                  <a:pt x="541" y="1884"/>
                  <a:pt x="534" y="1862"/>
                </a:cubicBezTo>
                <a:cubicBezTo>
                  <a:pt x="531" y="1851"/>
                  <a:pt x="525" y="1843"/>
                  <a:pt x="519" y="1834"/>
                </a:cubicBezTo>
                <a:cubicBezTo>
                  <a:pt x="512" y="1825"/>
                  <a:pt x="506" y="1817"/>
                  <a:pt x="501" y="1807"/>
                </a:cubicBezTo>
                <a:cubicBezTo>
                  <a:pt x="497" y="1800"/>
                  <a:pt x="494" y="1791"/>
                  <a:pt x="496" y="1782"/>
                </a:cubicBezTo>
                <a:cubicBezTo>
                  <a:pt x="500" y="1770"/>
                  <a:pt x="511" y="1778"/>
                  <a:pt x="518" y="1777"/>
                </a:cubicBezTo>
                <a:cubicBezTo>
                  <a:pt x="535" y="1773"/>
                  <a:pt x="553" y="1772"/>
                  <a:pt x="567" y="1761"/>
                </a:cubicBezTo>
                <a:cubicBezTo>
                  <a:pt x="576" y="1753"/>
                  <a:pt x="578" y="1746"/>
                  <a:pt x="571" y="1735"/>
                </a:cubicBezTo>
                <a:cubicBezTo>
                  <a:pt x="561" y="1720"/>
                  <a:pt x="547" y="1706"/>
                  <a:pt x="535" y="1693"/>
                </a:cubicBezTo>
                <a:cubicBezTo>
                  <a:pt x="515" y="1671"/>
                  <a:pt x="499" y="1649"/>
                  <a:pt x="514" y="1618"/>
                </a:cubicBezTo>
                <a:cubicBezTo>
                  <a:pt x="517" y="1610"/>
                  <a:pt x="512" y="1605"/>
                  <a:pt x="508" y="1600"/>
                </a:cubicBezTo>
                <a:cubicBezTo>
                  <a:pt x="501" y="1590"/>
                  <a:pt x="490" y="1584"/>
                  <a:pt x="480" y="1579"/>
                </a:cubicBezTo>
                <a:cubicBezTo>
                  <a:pt x="464" y="1571"/>
                  <a:pt x="448" y="1565"/>
                  <a:pt x="440" y="15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scene3d>
            <a:camera prst="isometricTopUp">
              <a:rot lat="585005" lon="17518078" rev="3941966"/>
            </a:camera>
            <a:lightRig rig="threePt" dir="t"/>
          </a:scene3d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50DDA1-CED1-4D83-928A-3ACF862C06D6}"/>
              </a:ext>
            </a:extLst>
          </p:cNvPr>
          <p:cNvSpPr txBox="1"/>
          <p:nvPr/>
        </p:nvSpPr>
        <p:spPr>
          <a:xfrm>
            <a:off x="6370895" y="541365"/>
            <a:ext cx="52560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Мабуть, уже всі знають, що креативність – це не про натхнення дизайнера чи письменника. Сьогодні творчо мислити прагнуть всі спеціалісти, адже ця навичка дуже цінна на ринку праці. Співробітники з розвиненим креативним мисленням вміють знаходити нестандартні рішення у стандартних ситуаціях і сприяють розвитку компанії. Покращити рівень своєї креативності здається дуже важким завданням. Проте варто пам’ятати, що творчість – це м’яз, який варто прокачати.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349FA801-B02A-42F4-A108-C26AA53FB673}"/>
              </a:ext>
            </a:extLst>
          </p:cNvPr>
          <p:cNvSpPr/>
          <p:nvPr/>
        </p:nvSpPr>
        <p:spPr>
          <a:xfrm rot="16200000">
            <a:off x="7896501" y="37011"/>
            <a:ext cx="1807026" cy="678397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8F8A92-1DCD-4F46-8F34-00771CE6302D}"/>
              </a:ext>
            </a:extLst>
          </p:cNvPr>
          <p:cNvSpPr txBox="1"/>
          <p:nvPr/>
        </p:nvSpPr>
        <p:spPr>
          <a:xfrm>
            <a:off x="7019636" y="857082"/>
            <a:ext cx="4562949" cy="48320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uk-UA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Креативність</a:t>
            </a:r>
            <a:r>
              <a:rPr 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це можливість створювати нове з нічого; побачити можливість і зуміти її розвинути. 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>
            <a:extLst>
              <a:ext uri="{FF2B5EF4-FFF2-40B4-BE49-F238E27FC236}">
                <a16:creationId xmlns:a16="http://schemas.microsoft.com/office/drawing/2014/main" id="{B4B39702-E8F4-4BDD-9DD1-BAB2E16CE8A3}"/>
              </a:ext>
            </a:extLst>
          </p:cNvPr>
          <p:cNvGrpSpPr/>
          <p:nvPr/>
        </p:nvGrpSpPr>
        <p:grpSpPr>
          <a:xfrm>
            <a:off x="1412454" y="1823556"/>
            <a:ext cx="5044029" cy="3666808"/>
            <a:chOff x="1826560" y="2200625"/>
            <a:chExt cx="4684890" cy="3405729"/>
          </a:xfrm>
          <a:solidFill>
            <a:schemeClr val="accent2"/>
          </a:solidFill>
        </p:grpSpPr>
        <p:sp>
          <p:nvSpPr>
            <p:cNvPr id="4" name="Graphic 1">
              <a:extLst>
                <a:ext uri="{FF2B5EF4-FFF2-40B4-BE49-F238E27FC236}">
                  <a16:creationId xmlns:a16="http://schemas.microsoft.com/office/drawing/2014/main" id="{822737FF-FBBC-4805-96ED-A130EA73484C}"/>
                </a:ext>
              </a:extLst>
            </p:cNvPr>
            <p:cNvSpPr/>
            <p:nvPr/>
          </p:nvSpPr>
          <p:spPr>
            <a:xfrm rot="3180245" flipH="1">
              <a:off x="3517428" y="509757"/>
              <a:ext cx="1303153" cy="4684890"/>
            </a:xfrm>
            <a:custGeom>
              <a:avLst/>
              <a:gdLst>
                <a:gd name="connsiteX0" fmla="*/ 1154719 w 1152525"/>
                <a:gd name="connsiteY0" fmla="*/ 2333878 h 4143375"/>
                <a:gd name="connsiteX1" fmla="*/ 1115667 w 1152525"/>
                <a:gd name="connsiteY1" fmla="*/ 1725230 h 4143375"/>
                <a:gd name="connsiteX2" fmla="*/ 1017559 w 1152525"/>
                <a:gd name="connsiteY2" fmla="*/ 1345183 h 4143375"/>
                <a:gd name="connsiteX3" fmla="*/ 1017559 w 1152525"/>
                <a:gd name="connsiteY3" fmla="*/ 1345183 h 4143375"/>
                <a:gd name="connsiteX4" fmla="*/ 986127 w 1152525"/>
                <a:gd name="connsiteY4" fmla="*/ 1166113 h 4143375"/>
                <a:gd name="connsiteX5" fmla="*/ 890877 w 1152525"/>
                <a:gd name="connsiteY5" fmla="*/ 868933 h 4143375"/>
                <a:gd name="connsiteX6" fmla="*/ 846109 w 1152525"/>
                <a:gd name="connsiteY6" fmla="*/ 723200 h 4143375"/>
                <a:gd name="connsiteX7" fmla="*/ 730857 w 1152525"/>
                <a:gd name="connsiteY7" fmla="*/ 423163 h 4143375"/>
                <a:gd name="connsiteX8" fmla="*/ 663229 w 1152525"/>
                <a:gd name="connsiteY8" fmla="*/ 74548 h 4143375"/>
                <a:gd name="connsiteX9" fmla="*/ 653704 w 1152525"/>
                <a:gd name="connsiteY9" fmla="*/ 1205 h 4143375"/>
                <a:gd name="connsiteX10" fmla="*/ 586077 w 1152525"/>
                <a:gd name="connsiteY10" fmla="*/ 58355 h 4143375"/>
                <a:gd name="connsiteX11" fmla="*/ 509877 w 1152525"/>
                <a:gd name="connsiteY11" fmla="*/ 172655 h 4143375"/>
                <a:gd name="connsiteX12" fmla="*/ 399387 w 1152525"/>
                <a:gd name="connsiteY12" fmla="*/ 325055 h 4143375"/>
                <a:gd name="connsiteX13" fmla="*/ 376527 w 1152525"/>
                <a:gd name="connsiteY13" fmla="*/ 360298 h 4143375"/>
                <a:gd name="connsiteX14" fmla="*/ 152689 w 1152525"/>
                <a:gd name="connsiteY14" fmla="*/ 698435 h 4143375"/>
                <a:gd name="connsiteX15" fmla="*/ 10767 w 1152525"/>
                <a:gd name="connsiteY15" fmla="*/ 1196593 h 4143375"/>
                <a:gd name="connsiteX16" fmla="*/ 20292 w 1152525"/>
                <a:gd name="connsiteY16" fmla="*/ 1388998 h 4143375"/>
                <a:gd name="connsiteX17" fmla="*/ 26007 w 1152525"/>
                <a:gd name="connsiteY17" fmla="*/ 1449958 h 4143375"/>
                <a:gd name="connsiteX18" fmla="*/ 82204 w 1152525"/>
                <a:gd name="connsiteY18" fmla="*/ 1870010 h 4143375"/>
                <a:gd name="connsiteX19" fmla="*/ 87919 w 1152525"/>
                <a:gd name="connsiteY19" fmla="*/ 1921445 h 4143375"/>
                <a:gd name="connsiteX20" fmla="*/ 108874 w 1152525"/>
                <a:gd name="connsiteY20" fmla="*/ 2122423 h 4143375"/>
                <a:gd name="connsiteX21" fmla="*/ 159357 w 1152525"/>
                <a:gd name="connsiteY21" fmla="*/ 2355785 h 4143375"/>
                <a:gd name="connsiteX22" fmla="*/ 201267 w 1152525"/>
                <a:gd name="connsiteY22" fmla="*/ 2654870 h 4143375"/>
                <a:gd name="connsiteX23" fmla="*/ 209839 w 1152525"/>
                <a:gd name="connsiteY23" fmla="*/ 2913950 h 4143375"/>
                <a:gd name="connsiteX24" fmla="*/ 183169 w 1152525"/>
                <a:gd name="connsiteY24" fmla="*/ 3205415 h 4143375"/>
                <a:gd name="connsiteX25" fmla="*/ 130782 w 1152525"/>
                <a:gd name="connsiteY25" fmla="*/ 3453065 h 4143375"/>
                <a:gd name="connsiteX26" fmla="*/ 123162 w 1152525"/>
                <a:gd name="connsiteY26" fmla="*/ 3662615 h 4143375"/>
                <a:gd name="connsiteX27" fmla="*/ 197457 w 1152525"/>
                <a:gd name="connsiteY27" fmla="*/ 3816920 h 4143375"/>
                <a:gd name="connsiteX28" fmla="*/ 207934 w 1152525"/>
                <a:gd name="connsiteY28" fmla="*/ 3896930 h 4143375"/>
                <a:gd name="connsiteX29" fmla="*/ 209839 w 1152525"/>
                <a:gd name="connsiteY29" fmla="*/ 4116958 h 4143375"/>
                <a:gd name="connsiteX30" fmla="*/ 217459 w 1152525"/>
                <a:gd name="connsiteY30" fmla="*/ 4145533 h 4143375"/>
                <a:gd name="connsiteX31" fmla="*/ 255559 w 1152525"/>
                <a:gd name="connsiteY31" fmla="*/ 4137913 h 4143375"/>
                <a:gd name="connsiteX32" fmla="*/ 319377 w 1152525"/>
                <a:gd name="connsiteY32" fmla="*/ 3989323 h 4143375"/>
                <a:gd name="connsiteX33" fmla="*/ 474634 w 1152525"/>
                <a:gd name="connsiteY33" fmla="*/ 3714050 h 4143375"/>
                <a:gd name="connsiteX34" fmla="*/ 726094 w 1152525"/>
                <a:gd name="connsiteY34" fmla="*/ 3431158 h 4143375"/>
                <a:gd name="connsiteX35" fmla="*/ 816582 w 1152525"/>
                <a:gd name="connsiteY35" fmla="*/ 3313048 h 4143375"/>
                <a:gd name="connsiteX36" fmla="*/ 907069 w 1152525"/>
                <a:gd name="connsiteY36" fmla="*/ 3190175 h 4143375"/>
                <a:gd name="connsiteX37" fmla="*/ 987079 w 1152525"/>
                <a:gd name="connsiteY37" fmla="*/ 2992055 h 4143375"/>
                <a:gd name="connsiteX38" fmla="*/ 1132812 w 1152525"/>
                <a:gd name="connsiteY38" fmla="*/ 2508185 h 4143375"/>
                <a:gd name="connsiteX39" fmla="*/ 1154719 w 1152525"/>
                <a:gd name="connsiteY39" fmla="*/ 2333878 h 4143375"/>
                <a:gd name="connsiteX40" fmla="*/ 1120429 w 1152525"/>
                <a:gd name="connsiteY40" fmla="*/ 2364358 h 4143375"/>
                <a:gd name="connsiteX41" fmla="*/ 816582 w 1152525"/>
                <a:gd name="connsiteY41" fmla="*/ 2673920 h 4143375"/>
                <a:gd name="connsiteX42" fmla="*/ 1126144 w 1152525"/>
                <a:gd name="connsiteY42" fmla="*/ 2386265 h 4143375"/>
                <a:gd name="connsiteX43" fmla="*/ 1053754 w 1152525"/>
                <a:gd name="connsiteY43" fmla="*/ 2601530 h 4143375"/>
                <a:gd name="connsiteX44" fmla="*/ 695614 w 1152525"/>
                <a:gd name="connsiteY44" fmla="*/ 2945383 h 4143375"/>
                <a:gd name="connsiteX45" fmla="*/ 863254 w 1152525"/>
                <a:gd name="connsiteY45" fmla="*/ 2712020 h 4143375"/>
                <a:gd name="connsiteX46" fmla="*/ 676564 w 1152525"/>
                <a:gd name="connsiteY46" fmla="*/ 2950145 h 4143375"/>
                <a:gd name="connsiteX47" fmla="*/ 733714 w 1152525"/>
                <a:gd name="connsiteY47" fmla="*/ 2650108 h 4143375"/>
                <a:gd name="connsiteX48" fmla="*/ 1009939 w 1152525"/>
                <a:gd name="connsiteY48" fmla="*/ 2372930 h 4143375"/>
                <a:gd name="connsiteX49" fmla="*/ 1127097 w 1152525"/>
                <a:gd name="connsiteY49" fmla="*/ 2187193 h 4143375"/>
                <a:gd name="connsiteX50" fmla="*/ 1120429 w 1152525"/>
                <a:gd name="connsiteY50" fmla="*/ 2364358 h 4143375"/>
                <a:gd name="connsiteX51" fmla="*/ 1122334 w 1152525"/>
                <a:gd name="connsiteY51" fmla="*/ 2003360 h 4143375"/>
                <a:gd name="connsiteX52" fmla="*/ 1001367 w 1152525"/>
                <a:gd name="connsiteY52" fmla="*/ 2350070 h 4143375"/>
                <a:gd name="connsiteX53" fmla="*/ 737524 w 1152525"/>
                <a:gd name="connsiteY53" fmla="*/ 2623438 h 4143375"/>
                <a:gd name="connsiteX54" fmla="*/ 751812 w 1152525"/>
                <a:gd name="connsiteY54" fmla="*/ 2549143 h 4143375"/>
                <a:gd name="connsiteX55" fmla="*/ 845157 w 1152525"/>
                <a:gd name="connsiteY55" fmla="*/ 2401505 h 4143375"/>
                <a:gd name="connsiteX56" fmla="*/ 1039467 w 1152525"/>
                <a:gd name="connsiteY56" fmla="*/ 2150045 h 4143375"/>
                <a:gd name="connsiteX57" fmla="*/ 1122334 w 1152525"/>
                <a:gd name="connsiteY57" fmla="*/ 2003360 h 4143375"/>
                <a:gd name="connsiteX58" fmla="*/ 1008034 w 1152525"/>
                <a:gd name="connsiteY58" fmla="*/ 1356613 h 4143375"/>
                <a:gd name="connsiteX59" fmla="*/ 1027084 w 1152525"/>
                <a:gd name="connsiteY59" fmla="*/ 1506155 h 4143375"/>
                <a:gd name="connsiteX60" fmla="*/ 982317 w 1152525"/>
                <a:gd name="connsiteY60" fmla="*/ 1604263 h 4143375"/>
                <a:gd name="connsiteX61" fmla="*/ 1035657 w 1152525"/>
                <a:gd name="connsiteY61" fmla="*/ 1533778 h 4143375"/>
                <a:gd name="connsiteX62" fmla="*/ 1056612 w 1152525"/>
                <a:gd name="connsiteY62" fmla="*/ 1547113 h 4143375"/>
                <a:gd name="connsiteX63" fmla="*/ 1065184 w 1152525"/>
                <a:gd name="connsiteY63" fmla="*/ 1630933 h 4143375"/>
                <a:gd name="connsiteX64" fmla="*/ 1044229 w 1152525"/>
                <a:gd name="connsiteY64" fmla="*/ 1715705 h 4143375"/>
                <a:gd name="connsiteX65" fmla="*/ 1044229 w 1152525"/>
                <a:gd name="connsiteY65" fmla="*/ 1715705 h 4143375"/>
                <a:gd name="connsiteX66" fmla="*/ 1044229 w 1152525"/>
                <a:gd name="connsiteY66" fmla="*/ 1715705 h 4143375"/>
                <a:gd name="connsiteX67" fmla="*/ 995652 w 1152525"/>
                <a:gd name="connsiteY67" fmla="*/ 1834768 h 4143375"/>
                <a:gd name="connsiteX68" fmla="*/ 1077567 w 1152525"/>
                <a:gd name="connsiteY68" fmla="*/ 1683320 h 4143375"/>
                <a:gd name="connsiteX69" fmla="*/ 1103284 w 1152525"/>
                <a:gd name="connsiteY69" fmla="*/ 1837625 h 4143375"/>
                <a:gd name="connsiteX70" fmla="*/ 1004224 w 1152525"/>
                <a:gd name="connsiteY70" fmla="*/ 2167190 h 4143375"/>
                <a:gd name="connsiteX71" fmla="*/ 826107 w 1152525"/>
                <a:gd name="connsiteY71" fmla="*/ 2389123 h 4143375"/>
                <a:gd name="connsiteX72" fmla="*/ 751812 w 1152525"/>
                <a:gd name="connsiteY72" fmla="*/ 2505328 h 4143375"/>
                <a:gd name="connsiteX73" fmla="*/ 760384 w 1152525"/>
                <a:gd name="connsiteY73" fmla="*/ 2401505 h 4143375"/>
                <a:gd name="connsiteX74" fmla="*/ 941359 w 1152525"/>
                <a:gd name="connsiteY74" fmla="*/ 2153855 h 4143375"/>
                <a:gd name="connsiteX75" fmla="*/ 1005177 w 1152525"/>
                <a:gd name="connsiteY75" fmla="*/ 2010028 h 4143375"/>
                <a:gd name="connsiteX76" fmla="*/ 934692 w 1152525"/>
                <a:gd name="connsiteY76" fmla="*/ 2128138 h 4143375"/>
                <a:gd name="connsiteX77" fmla="*/ 892782 w 1152525"/>
                <a:gd name="connsiteY77" fmla="*/ 2183383 h 4143375"/>
                <a:gd name="connsiteX78" fmla="*/ 760384 w 1152525"/>
                <a:gd name="connsiteY78" fmla="*/ 2365310 h 4143375"/>
                <a:gd name="connsiteX79" fmla="*/ 754669 w 1152525"/>
                <a:gd name="connsiteY79" fmla="*/ 2264345 h 4143375"/>
                <a:gd name="connsiteX80" fmla="*/ 764194 w 1152525"/>
                <a:gd name="connsiteY80" fmla="*/ 2077655 h 4143375"/>
                <a:gd name="connsiteX81" fmla="*/ 925167 w 1152525"/>
                <a:gd name="connsiteY81" fmla="*/ 1889060 h 4143375"/>
                <a:gd name="connsiteX82" fmla="*/ 756574 w 1152525"/>
                <a:gd name="connsiteY82" fmla="*/ 2061463 h 4143375"/>
                <a:gd name="connsiteX83" fmla="*/ 902307 w 1152525"/>
                <a:gd name="connsiteY83" fmla="*/ 1629028 h 4143375"/>
                <a:gd name="connsiteX84" fmla="*/ 1008034 w 1152525"/>
                <a:gd name="connsiteY84" fmla="*/ 1356613 h 4143375"/>
                <a:gd name="connsiteX85" fmla="*/ 933739 w 1152525"/>
                <a:gd name="connsiteY85" fmla="*/ 1175638 h 4143375"/>
                <a:gd name="connsiteX86" fmla="*/ 940407 w 1152525"/>
                <a:gd name="connsiteY86" fmla="*/ 1108963 h 4143375"/>
                <a:gd name="connsiteX87" fmla="*/ 988032 w 1152525"/>
                <a:gd name="connsiteY87" fmla="*/ 1327085 h 4143375"/>
                <a:gd name="connsiteX88" fmla="*/ 750859 w 1152525"/>
                <a:gd name="connsiteY88" fmla="*/ 1846198 h 4143375"/>
                <a:gd name="connsiteX89" fmla="*/ 758479 w 1152525"/>
                <a:gd name="connsiteY89" fmla="*/ 1688083 h 4143375"/>
                <a:gd name="connsiteX90" fmla="*/ 863254 w 1152525"/>
                <a:gd name="connsiteY90" fmla="*/ 1483295 h 4143375"/>
                <a:gd name="connsiteX91" fmla="*/ 933739 w 1152525"/>
                <a:gd name="connsiteY91" fmla="*/ 1175638 h 4143375"/>
                <a:gd name="connsiteX92" fmla="*/ 913737 w 1152525"/>
                <a:gd name="connsiteY92" fmla="*/ 1079435 h 4143375"/>
                <a:gd name="connsiteX93" fmla="*/ 838489 w 1152525"/>
                <a:gd name="connsiteY93" fmla="*/ 1467103 h 4143375"/>
                <a:gd name="connsiteX94" fmla="*/ 737524 w 1152525"/>
                <a:gd name="connsiteY94" fmla="*/ 1673795 h 4143375"/>
                <a:gd name="connsiteX95" fmla="*/ 733714 w 1152525"/>
                <a:gd name="connsiteY95" fmla="*/ 1611883 h 4143375"/>
                <a:gd name="connsiteX96" fmla="*/ 793722 w 1152525"/>
                <a:gd name="connsiteY96" fmla="*/ 1456625 h 4143375"/>
                <a:gd name="connsiteX97" fmla="*/ 867064 w 1152525"/>
                <a:gd name="connsiteY97" fmla="*/ 1279460 h 4143375"/>
                <a:gd name="connsiteX98" fmla="*/ 727047 w 1152525"/>
                <a:gd name="connsiteY98" fmla="*/ 1581403 h 4143375"/>
                <a:gd name="connsiteX99" fmla="*/ 719427 w 1152525"/>
                <a:gd name="connsiteY99" fmla="*/ 1499488 h 4143375"/>
                <a:gd name="connsiteX100" fmla="*/ 866112 w 1152525"/>
                <a:gd name="connsiteY100" fmla="*/ 1182305 h 4143375"/>
                <a:gd name="connsiteX101" fmla="*/ 895639 w 1152525"/>
                <a:gd name="connsiteY101" fmla="*/ 1006093 h 4143375"/>
                <a:gd name="connsiteX102" fmla="*/ 913737 w 1152525"/>
                <a:gd name="connsiteY102" fmla="*/ 1079435 h 4143375"/>
                <a:gd name="connsiteX103" fmla="*/ 737524 w 1152525"/>
                <a:gd name="connsiteY103" fmla="*/ 732725 h 4143375"/>
                <a:gd name="connsiteX104" fmla="*/ 704187 w 1152525"/>
                <a:gd name="connsiteY104" fmla="*/ 995615 h 4143375"/>
                <a:gd name="connsiteX105" fmla="*/ 664182 w 1152525"/>
                <a:gd name="connsiteY105" fmla="*/ 1186115 h 4143375"/>
                <a:gd name="connsiteX106" fmla="*/ 723237 w 1152525"/>
                <a:gd name="connsiteY106" fmla="*/ 1008950 h 4143375"/>
                <a:gd name="connsiteX107" fmla="*/ 740382 w 1152525"/>
                <a:gd name="connsiteY107" fmla="*/ 857503 h 4143375"/>
                <a:gd name="connsiteX108" fmla="*/ 773719 w 1152525"/>
                <a:gd name="connsiteY108" fmla="*/ 673670 h 4143375"/>
                <a:gd name="connsiteX109" fmla="*/ 796579 w 1152525"/>
                <a:gd name="connsiteY109" fmla="*/ 1012760 h 4143375"/>
                <a:gd name="connsiteX110" fmla="*/ 696567 w 1152525"/>
                <a:gd name="connsiteY110" fmla="*/ 1308988 h 4143375"/>
                <a:gd name="connsiteX111" fmla="*/ 838489 w 1152525"/>
                <a:gd name="connsiteY111" fmla="*/ 825118 h 4143375"/>
                <a:gd name="connsiteX112" fmla="*/ 874684 w 1152525"/>
                <a:gd name="connsiteY112" fmla="*/ 1001330 h 4143375"/>
                <a:gd name="connsiteX113" fmla="*/ 706092 w 1152525"/>
                <a:gd name="connsiteY113" fmla="*/ 1474723 h 4143375"/>
                <a:gd name="connsiteX114" fmla="*/ 667039 w 1152525"/>
                <a:gd name="connsiteY114" fmla="*/ 1326133 h 4143375"/>
                <a:gd name="connsiteX115" fmla="*/ 627034 w 1152525"/>
                <a:gd name="connsiteY115" fmla="*/ 1074673 h 4143375"/>
                <a:gd name="connsiteX116" fmla="*/ 646084 w 1152525"/>
                <a:gd name="connsiteY116" fmla="*/ 977518 h 4143375"/>
                <a:gd name="connsiteX117" fmla="*/ 704187 w 1152525"/>
                <a:gd name="connsiteY117" fmla="*/ 640333 h 4143375"/>
                <a:gd name="connsiteX118" fmla="*/ 704187 w 1152525"/>
                <a:gd name="connsiteY118" fmla="*/ 640333 h 4143375"/>
                <a:gd name="connsiteX119" fmla="*/ 727999 w 1152525"/>
                <a:gd name="connsiteY119" fmla="*/ 518413 h 4143375"/>
                <a:gd name="connsiteX120" fmla="*/ 737524 w 1152525"/>
                <a:gd name="connsiteY120" fmla="*/ 732725 h 4143375"/>
                <a:gd name="connsiteX121" fmla="*/ 711807 w 1152525"/>
                <a:gd name="connsiteY121" fmla="*/ 495553 h 4143375"/>
                <a:gd name="connsiteX122" fmla="*/ 673707 w 1152525"/>
                <a:gd name="connsiteY122" fmla="*/ 714628 h 4143375"/>
                <a:gd name="connsiteX123" fmla="*/ 614652 w 1152525"/>
                <a:gd name="connsiteY123" fmla="*/ 982280 h 4143375"/>
                <a:gd name="connsiteX124" fmla="*/ 701329 w 1152525"/>
                <a:gd name="connsiteY124" fmla="*/ 394588 h 4143375"/>
                <a:gd name="connsiteX125" fmla="*/ 711807 w 1152525"/>
                <a:gd name="connsiteY125" fmla="*/ 495553 h 4143375"/>
                <a:gd name="connsiteX126" fmla="*/ 630844 w 1152525"/>
                <a:gd name="connsiteY126" fmla="*/ 94550 h 4143375"/>
                <a:gd name="connsiteX127" fmla="*/ 637512 w 1152525"/>
                <a:gd name="connsiteY127" fmla="*/ 548893 h 4143375"/>
                <a:gd name="connsiteX128" fmla="*/ 630844 w 1152525"/>
                <a:gd name="connsiteY128" fmla="*/ 94550 h 4143375"/>
                <a:gd name="connsiteX129" fmla="*/ 485112 w 1152525"/>
                <a:gd name="connsiteY129" fmla="*/ 346010 h 4143375"/>
                <a:gd name="connsiteX130" fmla="*/ 606079 w 1152525"/>
                <a:gd name="connsiteY130" fmla="*/ 77405 h 4143375"/>
                <a:gd name="connsiteX131" fmla="*/ 579409 w 1152525"/>
                <a:gd name="connsiteY131" fmla="*/ 254570 h 4143375"/>
                <a:gd name="connsiteX132" fmla="*/ 609889 w 1152525"/>
                <a:gd name="connsiteY132" fmla="*/ 532700 h 4143375"/>
                <a:gd name="connsiteX133" fmla="*/ 591792 w 1152525"/>
                <a:gd name="connsiteY133" fmla="*/ 763205 h 4143375"/>
                <a:gd name="connsiteX134" fmla="*/ 485112 w 1152525"/>
                <a:gd name="connsiteY134" fmla="*/ 346010 h 4143375"/>
                <a:gd name="connsiteX135" fmla="*/ 373669 w 1152525"/>
                <a:gd name="connsiteY135" fmla="*/ 413638 h 4143375"/>
                <a:gd name="connsiteX136" fmla="*/ 484159 w 1152525"/>
                <a:gd name="connsiteY136" fmla="*/ 234568 h 4143375"/>
                <a:gd name="connsiteX137" fmla="*/ 464157 w 1152525"/>
                <a:gd name="connsiteY137" fmla="*/ 356488 h 4143375"/>
                <a:gd name="connsiteX138" fmla="*/ 504162 w 1152525"/>
                <a:gd name="connsiteY138" fmla="*/ 582230 h 4143375"/>
                <a:gd name="connsiteX139" fmla="*/ 543214 w 1152525"/>
                <a:gd name="connsiteY139" fmla="*/ 707008 h 4143375"/>
                <a:gd name="connsiteX140" fmla="*/ 586077 w 1152525"/>
                <a:gd name="connsiteY140" fmla="*/ 1007045 h 4143375"/>
                <a:gd name="connsiteX141" fmla="*/ 540357 w 1152525"/>
                <a:gd name="connsiteY141" fmla="*/ 910843 h 4143375"/>
                <a:gd name="connsiteX142" fmla="*/ 456537 w 1152525"/>
                <a:gd name="connsiteY142" fmla="*/ 757490 h 4143375"/>
                <a:gd name="connsiteX143" fmla="*/ 373669 w 1152525"/>
                <a:gd name="connsiteY143" fmla="*/ 413638 h 4143375"/>
                <a:gd name="connsiteX144" fmla="*/ 202219 w 1152525"/>
                <a:gd name="connsiteY144" fmla="*/ 661288 h 4143375"/>
                <a:gd name="connsiteX145" fmla="*/ 319377 w 1152525"/>
                <a:gd name="connsiteY145" fmla="*/ 457453 h 4143375"/>
                <a:gd name="connsiteX146" fmla="*/ 348904 w 1152525"/>
                <a:gd name="connsiteY146" fmla="*/ 465073 h 4143375"/>
                <a:gd name="connsiteX147" fmla="*/ 446059 w 1152525"/>
                <a:gd name="connsiteY147" fmla="*/ 793685 h 4143375"/>
                <a:gd name="connsiteX148" fmla="*/ 607032 w 1152525"/>
                <a:gd name="connsiteY148" fmla="*/ 1151825 h 4143375"/>
                <a:gd name="connsiteX149" fmla="*/ 448917 w 1152525"/>
                <a:gd name="connsiteY149" fmla="*/ 908938 h 4143375"/>
                <a:gd name="connsiteX150" fmla="*/ 611794 w 1152525"/>
                <a:gd name="connsiteY150" fmla="*/ 1188973 h 4143375"/>
                <a:gd name="connsiteX151" fmla="*/ 637512 w 1152525"/>
                <a:gd name="connsiteY151" fmla="*/ 1319465 h 4143375"/>
                <a:gd name="connsiteX152" fmla="*/ 641322 w 1152525"/>
                <a:gd name="connsiteY152" fmla="*/ 1372805 h 4143375"/>
                <a:gd name="connsiteX153" fmla="*/ 457489 w 1152525"/>
                <a:gd name="connsiteY153" fmla="*/ 1154683 h 4143375"/>
                <a:gd name="connsiteX154" fmla="*/ 202219 w 1152525"/>
                <a:gd name="connsiteY154" fmla="*/ 661288 h 4143375"/>
                <a:gd name="connsiteX155" fmla="*/ 137449 w 1152525"/>
                <a:gd name="connsiteY155" fmla="*/ 858455 h 4143375"/>
                <a:gd name="connsiteX156" fmla="*/ 189837 w 1152525"/>
                <a:gd name="connsiteY156" fmla="*/ 1002283 h 4143375"/>
                <a:gd name="connsiteX157" fmla="*/ 311757 w 1152525"/>
                <a:gd name="connsiteY157" fmla="*/ 1138490 h 4143375"/>
                <a:gd name="connsiteX158" fmla="*/ 182217 w 1152525"/>
                <a:gd name="connsiteY158" fmla="*/ 684148 h 4143375"/>
                <a:gd name="connsiteX159" fmla="*/ 186979 w 1152525"/>
                <a:gd name="connsiteY159" fmla="*/ 724153 h 4143375"/>
                <a:gd name="connsiteX160" fmla="*/ 316519 w 1152525"/>
                <a:gd name="connsiteY160" fmla="*/ 1022285 h 4143375"/>
                <a:gd name="connsiteX161" fmla="*/ 464157 w 1152525"/>
                <a:gd name="connsiteY161" fmla="*/ 1194688 h 4143375"/>
                <a:gd name="connsiteX162" fmla="*/ 464157 w 1152525"/>
                <a:gd name="connsiteY162" fmla="*/ 1194688 h 4143375"/>
                <a:gd name="connsiteX163" fmla="*/ 464157 w 1152525"/>
                <a:gd name="connsiteY163" fmla="*/ 1194688 h 4143375"/>
                <a:gd name="connsiteX164" fmla="*/ 636559 w 1152525"/>
                <a:gd name="connsiteY164" fmla="*/ 1409953 h 4143375"/>
                <a:gd name="connsiteX165" fmla="*/ 653704 w 1152525"/>
                <a:gd name="connsiteY165" fmla="*/ 1509965 h 4143375"/>
                <a:gd name="connsiteX166" fmla="*/ 668944 w 1152525"/>
                <a:gd name="connsiteY166" fmla="*/ 1680463 h 4143375"/>
                <a:gd name="connsiteX167" fmla="*/ 292707 w 1152525"/>
                <a:gd name="connsiteY167" fmla="*/ 1261363 h 4143375"/>
                <a:gd name="connsiteX168" fmla="*/ 149832 w 1152525"/>
                <a:gd name="connsiteY168" fmla="*/ 1002283 h 4143375"/>
                <a:gd name="connsiteX169" fmla="*/ 137449 w 1152525"/>
                <a:gd name="connsiteY169" fmla="*/ 858455 h 4143375"/>
                <a:gd name="connsiteX170" fmla="*/ 56487 w 1152525"/>
                <a:gd name="connsiteY170" fmla="*/ 1119440 h 4143375"/>
                <a:gd name="connsiteX171" fmla="*/ 130782 w 1152525"/>
                <a:gd name="connsiteY171" fmla="*/ 1298510 h 4143375"/>
                <a:gd name="connsiteX172" fmla="*/ 79347 w 1152525"/>
                <a:gd name="connsiteY172" fmla="*/ 1132775 h 4143375"/>
                <a:gd name="connsiteX173" fmla="*/ 109827 w 1152525"/>
                <a:gd name="connsiteY173" fmla="*/ 954658 h 4143375"/>
                <a:gd name="connsiteX174" fmla="*/ 217459 w 1152525"/>
                <a:gd name="connsiteY174" fmla="*/ 1204213 h 4143375"/>
                <a:gd name="connsiteX175" fmla="*/ 478444 w 1152525"/>
                <a:gd name="connsiteY175" fmla="*/ 1486153 h 4143375"/>
                <a:gd name="connsiteX176" fmla="*/ 594649 w 1152525"/>
                <a:gd name="connsiteY176" fmla="*/ 1608073 h 4143375"/>
                <a:gd name="connsiteX177" fmla="*/ 218412 w 1152525"/>
                <a:gd name="connsiteY177" fmla="*/ 1357565 h 4143375"/>
                <a:gd name="connsiteX178" fmla="*/ 667992 w 1152525"/>
                <a:gd name="connsiteY178" fmla="*/ 1737613 h 4143375"/>
                <a:gd name="connsiteX179" fmla="*/ 667992 w 1152525"/>
                <a:gd name="connsiteY179" fmla="*/ 1846198 h 4143375"/>
                <a:gd name="connsiteX180" fmla="*/ 674659 w 1152525"/>
                <a:gd name="connsiteY180" fmla="*/ 1924303 h 4143375"/>
                <a:gd name="connsiteX181" fmla="*/ 662277 w 1152525"/>
                <a:gd name="connsiteY181" fmla="*/ 1940495 h 4143375"/>
                <a:gd name="connsiteX182" fmla="*/ 325092 w 1152525"/>
                <a:gd name="connsiteY182" fmla="*/ 1641410 h 4143375"/>
                <a:gd name="connsiteX183" fmla="*/ 114589 w 1152525"/>
                <a:gd name="connsiteY183" fmla="*/ 1483295 h 4143375"/>
                <a:gd name="connsiteX184" fmla="*/ 56487 w 1152525"/>
                <a:gd name="connsiteY184" fmla="*/ 1119440 h 4143375"/>
                <a:gd name="connsiteX185" fmla="*/ 55534 w 1152525"/>
                <a:gd name="connsiteY185" fmla="*/ 1467103 h 4143375"/>
                <a:gd name="connsiteX186" fmla="*/ 323187 w 1152525"/>
                <a:gd name="connsiteY186" fmla="*/ 1677605 h 4143375"/>
                <a:gd name="connsiteX187" fmla="*/ 598459 w 1152525"/>
                <a:gd name="connsiteY187" fmla="*/ 1898585 h 4143375"/>
                <a:gd name="connsiteX188" fmla="*/ 663229 w 1152525"/>
                <a:gd name="connsiteY188" fmla="*/ 1992883 h 4143375"/>
                <a:gd name="connsiteX189" fmla="*/ 660372 w 1152525"/>
                <a:gd name="connsiteY189" fmla="*/ 2209100 h 4143375"/>
                <a:gd name="connsiteX190" fmla="*/ 592744 w 1152525"/>
                <a:gd name="connsiteY190" fmla="*/ 2114803 h 4143375"/>
                <a:gd name="connsiteX191" fmla="*/ 319377 w 1152525"/>
                <a:gd name="connsiteY191" fmla="*/ 1866200 h 4143375"/>
                <a:gd name="connsiteX192" fmla="*/ 142212 w 1152525"/>
                <a:gd name="connsiteY192" fmla="*/ 1725230 h 4143375"/>
                <a:gd name="connsiteX193" fmla="*/ 54582 w 1152525"/>
                <a:gd name="connsiteY193" fmla="*/ 1581403 h 4143375"/>
                <a:gd name="connsiteX194" fmla="*/ 55534 w 1152525"/>
                <a:gd name="connsiteY194" fmla="*/ 1467103 h 4143375"/>
                <a:gd name="connsiteX195" fmla="*/ 69822 w 1152525"/>
                <a:gd name="connsiteY195" fmla="*/ 1692845 h 4143375"/>
                <a:gd name="connsiteX196" fmla="*/ 294612 w 1152525"/>
                <a:gd name="connsiteY196" fmla="*/ 1879535 h 4143375"/>
                <a:gd name="connsiteX197" fmla="*/ 294612 w 1152525"/>
                <a:gd name="connsiteY197" fmla="*/ 1879535 h 4143375"/>
                <a:gd name="connsiteX198" fmla="*/ 659419 w 1152525"/>
                <a:gd name="connsiteY198" fmla="*/ 2282443 h 4143375"/>
                <a:gd name="connsiteX199" fmla="*/ 460347 w 1152525"/>
                <a:gd name="connsiteY199" fmla="*/ 2119565 h 4143375"/>
                <a:gd name="connsiteX200" fmla="*/ 656562 w 1152525"/>
                <a:gd name="connsiteY200" fmla="*/ 2334830 h 4143375"/>
                <a:gd name="connsiteX201" fmla="*/ 640369 w 1152525"/>
                <a:gd name="connsiteY201" fmla="*/ 2509138 h 4143375"/>
                <a:gd name="connsiteX202" fmla="*/ 456537 w 1152525"/>
                <a:gd name="connsiteY202" fmla="*/ 2230055 h 4143375"/>
                <a:gd name="connsiteX203" fmla="*/ 266037 w 1152525"/>
                <a:gd name="connsiteY203" fmla="*/ 2050985 h 4143375"/>
                <a:gd name="connsiteX204" fmla="*/ 69822 w 1152525"/>
                <a:gd name="connsiteY204" fmla="*/ 1692845 h 4143375"/>
                <a:gd name="connsiteX205" fmla="*/ 135544 w 1152525"/>
                <a:gd name="connsiteY205" fmla="*/ 2132900 h 4143375"/>
                <a:gd name="connsiteX206" fmla="*/ 326997 w 1152525"/>
                <a:gd name="connsiteY206" fmla="*/ 2269108 h 4143375"/>
                <a:gd name="connsiteX207" fmla="*/ 119352 w 1152525"/>
                <a:gd name="connsiteY207" fmla="*/ 2081465 h 4143375"/>
                <a:gd name="connsiteX208" fmla="*/ 112684 w 1152525"/>
                <a:gd name="connsiteY208" fmla="*/ 1971928 h 4143375"/>
                <a:gd name="connsiteX209" fmla="*/ 117447 w 1152525"/>
                <a:gd name="connsiteY209" fmla="*/ 1924303 h 4143375"/>
                <a:gd name="connsiteX210" fmla="*/ 144117 w 1152525"/>
                <a:gd name="connsiteY210" fmla="*/ 1955735 h 4143375"/>
                <a:gd name="connsiteX211" fmla="*/ 292707 w 1152525"/>
                <a:gd name="connsiteY211" fmla="*/ 2117660 h 4143375"/>
                <a:gd name="connsiteX212" fmla="*/ 292707 w 1152525"/>
                <a:gd name="connsiteY212" fmla="*/ 2117660 h 4143375"/>
                <a:gd name="connsiteX213" fmla="*/ 597507 w 1152525"/>
                <a:gd name="connsiteY213" fmla="*/ 2470085 h 4143375"/>
                <a:gd name="connsiteX214" fmla="*/ 627987 w 1152525"/>
                <a:gd name="connsiteY214" fmla="*/ 2611055 h 4143375"/>
                <a:gd name="connsiteX215" fmla="*/ 515592 w 1152525"/>
                <a:gd name="connsiteY215" fmla="*/ 2436748 h 4143375"/>
                <a:gd name="connsiteX216" fmla="*/ 618462 w 1152525"/>
                <a:gd name="connsiteY216" fmla="*/ 2642488 h 4143375"/>
                <a:gd name="connsiteX217" fmla="*/ 600364 w 1152525"/>
                <a:gd name="connsiteY217" fmla="*/ 2744405 h 4143375"/>
                <a:gd name="connsiteX218" fmla="*/ 201267 w 1152525"/>
                <a:gd name="connsiteY218" fmla="*/ 2273870 h 4143375"/>
                <a:gd name="connsiteX219" fmla="*/ 135544 w 1152525"/>
                <a:gd name="connsiteY219" fmla="*/ 2132900 h 4143375"/>
                <a:gd name="connsiteX220" fmla="*/ 181264 w 1152525"/>
                <a:gd name="connsiteY220" fmla="*/ 2282443 h 4143375"/>
                <a:gd name="connsiteX221" fmla="*/ 538452 w 1152525"/>
                <a:gd name="connsiteY221" fmla="*/ 2651060 h 4143375"/>
                <a:gd name="connsiteX222" fmla="*/ 244129 w 1152525"/>
                <a:gd name="connsiteY222" fmla="*/ 2368168 h 4143375"/>
                <a:gd name="connsiteX223" fmla="*/ 333664 w 1152525"/>
                <a:gd name="connsiteY223" fmla="*/ 2469133 h 4143375"/>
                <a:gd name="connsiteX224" fmla="*/ 333664 w 1152525"/>
                <a:gd name="connsiteY224" fmla="*/ 2469133 h 4143375"/>
                <a:gd name="connsiteX225" fmla="*/ 565122 w 1152525"/>
                <a:gd name="connsiteY225" fmla="*/ 2732023 h 4143375"/>
                <a:gd name="connsiteX226" fmla="*/ 583219 w 1152525"/>
                <a:gd name="connsiteY226" fmla="*/ 2819653 h 4143375"/>
                <a:gd name="connsiteX227" fmla="*/ 561312 w 1152525"/>
                <a:gd name="connsiteY227" fmla="*/ 2951098 h 4143375"/>
                <a:gd name="connsiteX228" fmla="*/ 422247 w 1152525"/>
                <a:gd name="connsiteY228" fmla="*/ 2740595 h 4143375"/>
                <a:gd name="connsiteX229" fmla="*/ 292707 w 1152525"/>
                <a:gd name="connsiteY229" fmla="*/ 2623438 h 4143375"/>
                <a:gd name="connsiteX230" fmla="*/ 181264 w 1152525"/>
                <a:gd name="connsiteY230" fmla="*/ 2282443 h 4143375"/>
                <a:gd name="connsiteX231" fmla="*/ 510829 w 1152525"/>
                <a:gd name="connsiteY231" fmla="*/ 3152075 h 4143375"/>
                <a:gd name="connsiteX232" fmla="*/ 379384 w 1152525"/>
                <a:gd name="connsiteY232" fmla="*/ 2880613 h 4143375"/>
                <a:gd name="connsiteX233" fmla="*/ 282229 w 1152525"/>
                <a:gd name="connsiteY233" fmla="*/ 2765360 h 4143375"/>
                <a:gd name="connsiteX234" fmla="*/ 224127 w 1152525"/>
                <a:gd name="connsiteY234" fmla="*/ 2585338 h 4143375"/>
                <a:gd name="connsiteX235" fmla="*/ 349857 w 1152525"/>
                <a:gd name="connsiteY235" fmla="*/ 2698685 h 4143375"/>
                <a:gd name="connsiteX236" fmla="*/ 537499 w 1152525"/>
                <a:gd name="connsiteY236" fmla="*/ 2938715 h 4143375"/>
                <a:gd name="connsiteX237" fmla="*/ 547024 w 1152525"/>
                <a:gd name="connsiteY237" fmla="*/ 3017773 h 4143375"/>
                <a:gd name="connsiteX238" fmla="*/ 510829 w 1152525"/>
                <a:gd name="connsiteY238" fmla="*/ 3152075 h 4143375"/>
                <a:gd name="connsiteX239" fmla="*/ 224127 w 1152525"/>
                <a:gd name="connsiteY239" fmla="*/ 2726308 h 4143375"/>
                <a:gd name="connsiteX240" fmla="*/ 330807 w 1152525"/>
                <a:gd name="connsiteY240" fmla="*/ 2860610 h 4143375"/>
                <a:gd name="connsiteX241" fmla="*/ 362239 w 1152525"/>
                <a:gd name="connsiteY241" fmla="*/ 2895853 h 4143375"/>
                <a:gd name="connsiteX242" fmla="*/ 488922 w 1152525"/>
                <a:gd name="connsiteY242" fmla="*/ 3133978 h 4143375"/>
                <a:gd name="connsiteX243" fmla="*/ 488922 w 1152525"/>
                <a:gd name="connsiteY243" fmla="*/ 3213035 h 4143375"/>
                <a:gd name="connsiteX244" fmla="*/ 451774 w 1152525"/>
                <a:gd name="connsiteY244" fmla="*/ 3316858 h 4143375"/>
                <a:gd name="connsiteX245" fmla="*/ 314614 w 1152525"/>
                <a:gd name="connsiteY245" fmla="*/ 3022535 h 4143375"/>
                <a:gd name="connsiteX246" fmla="*/ 238414 w 1152525"/>
                <a:gd name="connsiteY246" fmla="*/ 2828225 h 4143375"/>
                <a:gd name="connsiteX247" fmla="*/ 364144 w 1152525"/>
                <a:gd name="connsiteY247" fmla="*/ 2993008 h 4143375"/>
                <a:gd name="connsiteX248" fmla="*/ 224127 w 1152525"/>
                <a:gd name="connsiteY248" fmla="*/ 2726308 h 4143375"/>
                <a:gd name="connsiteX249" fmla="*/ 230794 w 1152525"/>
                <a:gd name="connsiteY249" fmla="*/ 2937763 h 4143375"/>
                <a:gd name="connsiteX250" fmla="*/ 296517 w 1152525"/>
                <a:gd name="connsiteY250" fmla="*/ 3040633 h 4143375"/>
                <a:gd name="connsiteX251" fmla="*/ 432724 w 1152525"/>
                <a:gd name="connsiteY251" fmla="*/ 3317810 h 4143375"/>
                <a:gd name="connsiteX252" fmla="*/ 408912 w 1152525"/>
                <a:gd name="connsiteY252" fmla="*/ 3442588 h 4143375"/>
                <a:gd name="connsiteX253" fmla="*/ 373669 w 1152525"/>
                <a:gd name="connsiteY253" fmla="*/ 3530218 h 4143375"/>
                <a:gd name="connsiteX254" fmla="*/ 371764 w 1152525"/>
                <a:gd name="connsiteY254" fmla="*/ 3498785 h 4143375"/>
                <a:gd name="connsiteX255" fmla="*/ 263179 w 1152525"/>
                <a:gd name="connsiteY255" fmla="*/ 3234943 h 4143375"/>
                <a:gd name="connsiteX256" fmla="*/ 263179 w 1152525"/>
                <a:gd name="connsiteY256" fmla="*/ 3234943 h 4143375"/>
                <a:gd name="connsiteX257" fmla="*/ 230794 w 1152525"/>
                <a:gd name="connsiteY257" fmla="*/ 2937763 h 4143375"/>
                <a:gd name="connsiteX258" fmla="*/ 203172 w 1152525"/>
                <a:gd name="connsiteY258" fmla="*/ 3145408 h 4143375"/>
                <a:gd name="connsiteX259" fmla="*/ 331759 w 1152525"/>
                <a:gd name="connsiteY259" fmla="*/ 3407345 h 4143375"/>
                <a:gd name="connsiteX260" fmla="*/ 298422 w 1152525"/>
                <a:gd name="connsiteY260" fmla="*/ 3365435 h 4143375"/>
                <a:gd name="connsiteX261" fmla="*/ 340332 w 1152525"/>
                <a:gd name="connsiteY261" fmla="*/ 3462590 h 4143375"/>
                <a:gd name="connsiteX262" fmla="*/ 306042 w 1152525"/>
                <a:gd name="connsiteY262" fmla="*/ 3632135 h 4143375"/>
                <a:gd name="connsiteX263" fmla="*/ 202219 w 1152525"/>
                <a:gd name="connsiteY263" fmla="*/ 3295903 h 4143375"/>
                <a:gd name="connsiteX264" fmla="*/ 224127 w 1152525"/>
                <a:gd name="connsiteY264" fmla="*/ 3275900 h 4143375"/>
                <a:gd name="connsiteX265" fmla="*/ 292707 w 1152525"/>
                <a:gd name="connsiteY265" fmla="*/ 3359720 h 4143375"/>
                <a:gd name="connsiteX266" fmla="*/ 249844 w 1152525"/>
                <a:gd name="connsiteY266" fmla="*/ 3297808 h 4143375"/>
                <a:gd name="connsiteX267" fmla="*/ 219364 w 1152525"/>
                <a:gd name="connsiteY267" fmla="*/ 3251135 h 4143375"/>
                <a:gd name="connsiteX268" fmla="*/ 203172 w 1152525"/>
                <a:gd name="connsiteY268" fmla="*/ 3145408 h 4143375"/>
                <a:gd name="connsiteX269" fmla="*/ 193647 w 1152525"/>
                <a:gd name="connsiteY269" fmla="*/ 3329240 h 4143375"/>
                <a:gd name="connsiteX270" fmla="*/ 235557 w 1152525"/>
                <a:gd name="connsiteY270" fmla="*/ 3394010 h 4143375"/>
                <a:gd name="connsiteX271" fmla="*/ 288897 w 1152525"/>
                <a:gd name="connsiteY271" fmla="*/ 3655948 h 4143375"/>
                <a:gd name="connsiteX272" fmla="*/ 194599 w 1152525"/>
                <a:gd name="connsiteY272" fmla="*/ 3442588 h 4143375"/>
                <a:gd name="connsiteX273" fmla="*/ 193647 w 1152525"/>
                <a:gd name="connsiteY273" fmla="*/ 3329240 h 4143375"/>
                <a:gd name="connsiteX274" fmla="*/ 206982 w 1152525"/>
                <a:gd name="connsiteY274" fmla="*/ 3799775 h 4143375"/>
                <a:gd name="connsiteX275" fmla="*/ 135544 w 1152525"/>
                <a:gd name="connsiteY275" fmla="*/ 3530218 h 4143375"/>
                <a:gd name="connsiteX276" fmla="*/ 146022 w 1152525"/>
                <a:gd name="connsiteY276" fmla="*/ 3492118 h 4143375"/>
                <a:gd name="connsiteX277" fmla="*/ 242224 w 1152525"/>
                <a:gd name="connsiteY277" fmla="*/ 3711193 h 4143375"/>
                <a:gd name="connsiteX278" fmla="*/ 164119 w 1152525"/>
                <a:gd name="connsiteY278" fmla="*/ 3414965 h 4143375"/>
                <a:gd name="connsiteX279" fmla="*/ 243177 w 1152525"/>
                <a:gd name="connsiteY279" fmla="*/ 3789298 h 4143375"/>
                <a:gd name="connsiteX280" fmla="*/ 206982 w 1152525"/>
                <a:gd name="connsiteY280" fmla="*/ 3799775 h 4143375"/>
                <a:gd name="connsiteX281" fmla="*/ 292707 w 1152525"/>
                <a:gd name="connsiteY281" fmla="*/ 3984560 h 4143375"/>
                <a:gd name="connsiteX282" fmla="*/ 263179 w 1152525"/>
                <a:gd name="connsiteY282" fmla="*/ 4068380 h 4143375"/>
                <a:gd name="connsiteX283" fmla="*/ 231747 w 1152525"/>
                <a:gd name="connsiteY283" fmla="*/ 4109338 h 4143375"/>
                <a:gd name="connsiteX284" fmla="*/ 216507 w 1152525"/>
                <a:gd name="connsiteY284" fmla="*/ 4051235 h 4143375"/>
                <a:gd name="connsiteX285" fmla="*/ 239367 w 1152525"/>
                <a:gd name="connsiteY285" fmla="*/ 3840733 h 4143375"/>
                <a:gd name="connsiteX286" fmla="*/ 407959 w 1152525"/>
                <a:gd name="connsiteY286" fmla="*/ 3498785 h 4143375"/>
                <a:gd name="connsiteX287" fmla="*/ 634654 w 1152525"/>
                <a:gd name="connsiteY287" fmla="*/ 2705353 h 4143375"/>
                <a:gd name="connsiteX288" fmla="*/ 634654 w 1152525"/>
                <a:gd name="connsiteY288" fmla="*/ 2705353 h 4143375"/>
                <a:gd name="connsiteX289" fmla="*/ 693709 w 1152525"/>
                <a:gd name="connsiteY289" fmla="*/ 1993835 h 4143375"/>
                <a:gd name="connsiteX290" fmla="*/ 691804 w 1152525"/>
                <a:gd name="connsiteY290" fmla="*/ 1918588 h 4143375"/>
                <a:gd name="connsiteX291" fmla="*/ 661324 w 1152525"/>
                <a:gd name="connsiteY291" fmla="*/ 1385188 h 4143375"/>
                <a:gd name="connsiteX292" fmla="*/ 709902 w 1152525"/>
                <a:gd name="connsiteY292" fmla="*/ 1654745 h 4143375"/>
                <a:gd name="connsiteX293" fmla="*/ 729904 w 1152525"/>
                <a:gd name="connsiteY293" fmla="*/ 2509138 h 4143375"/>
                <a:gd name="connsiteX294" fmla="*/ 635607 w 1152525"/>
                <a:gd name="connsiteY294" fmla="*/ 3024440 h 4143375"/>
                <a:gd name="connsiteX295" fmla="*/ 435582 w 1152525"/>
                <a:gd name="connsiteY295" fmla="*/ 3557840 h 4143375"/>
                <a:gd name="connsiteX296" fmla="*/ 339379 w 1152525"/>
                <a:gd name="connsiteY296" fmla="*/ 3805490 h 4143375"/>
                <a:gd name="connsiteX297" fmla="*/ 339379 w 1152525"/>
                <a:gd name="connsiteY297" fmla="*/ 3805490 h 4143375"/>
                <a:gd name="connsiteX298" fmla="*/ 339379 w 1152525"/>
                <a:gd name="connsiteY298" fmla="*/ 3805490 h 4143375"/>
                <a:gd name="connsiteX299" fmla="*/ 292707 w 1152525"/>
                <a:gd name="connsiteY299" fmla="*/ 3984560 h 4143375"/>
                <a:gd name="connsiteX300" fmla="*/ 387957 w 1152525"/>
                <a:gd name="connsiteY300" fmla="*/ 3737863 h 4143375"/>
                <a:gd name="connsiteX301" fmla="*/ 469872 w 1152525"/>
                <a:gd name="connsiteY301" fmla="*/ 3649280 h 4143375"/>
                <a:gd name="connsiteX302" fmla="*/ 387957 w 1152525"/>
                <a:gd name="connsiteY302" fmla="*/ 3737863 h 4143375"/>
                <a:gd name="connsiteX303" fmla="*/ 729904 w 1152525"/>
                <a:gd name="connsiteY303" fmla="*/ 3345433 h 4143375"/>
                <a:gd name="connsiteX304" fmla="*/ 420342 w 1152525"/>
                <a:gd name="connsiteY304" fmla="*/ 3663568 h 4143375"/>
                <a:gd name="connsiteX305" fmla="*/ 738477 w 1152525"/>
                <a:gd name="connsiteY305" fmla="*/ 3320668 h 4143375"/>
                <a:gd name="connsiteX306" fmla="*/ 729904 w 1152525"/>
                <a:gd name="connsiteY306" fmla="*/ 3345433 h 4143375"/>
                <a:gd name="connsiteX307" fmla="*/ 902307 w 1152525"/>
                <a:gd name="connsiteY307" fmla="*/ 3049205 h 4143375"/>
                <a:gd name="connsiteX308" fmla="*/ 793722 w 1152525"/>
                <a:gd name="connsiteY308" fmla="*/ 3161600 h 4143375"/>
                <a:gd name="connsiteX309" fmla="*/ 835632 w 1152525"/>
                <a:gd name="connsiteY309" fmla="*/ 3132073 h 4143375"/>
                <a:gd name="connsiteX310" fmla="*/ 938502 w 1152525"/>
                <a:gd name="connsiteY310" fmla="*/ 3037775 h 4143375"/>
                <a:gd name="connsiteX311" fmla="*/ 835632 w 1152525"/>
                <a:gd name="connsiteY311" fmla="*/ 3221608 h 4143375"/>
                <a:gd name="connsiteX312" fmla="*/ 498447 w 1152525"/>
                <a:gd name="connsiteY312" fmla="*/ 3478783 h 4143375"/>
                <a:gd name="connsiteX313" fmla="*/ 671802 w 1152525"/>
                <a:gd name="connsiteY313" fmla="*/ 3277805 h 4143375"/>
                <a:gd name="connsiteX314" fmla="*/ 520354 w 1152525"/>
                <a:gd name="connsiteY314" fmla="*/ 3389248 h 4143375"/>
                <a:gd name="connsiteX315" fmla="*/ 634654 w 1152525"/>
                <a:gd name="connsiteY315" fmla="*/ 3213035 h 4143375"/>
                <a:gd name="connsiteX316" fmla="*/ 1008987 w 1152525"/>
                <a:gd name="connsiteY316" fmla="*/ 2836798 h 4143375"/>
                <a:gd name="connsiteX317" fmla="*/ 902307 w 1152525"/>
                <a:gd name="connsiteY317" fmla="*/ 3049205 h 4143375"/>
                <a:gd name="connsiteX318" fmla="*/ 1039467 w 1152525"/>
                <a:gd name="connsiteY318" fmla="*/ 2749168 h 4143375"/>
                <a:gd name="connsiteX319" fmla="*/ 701329 w 1152525"/>
                <a:gd name="connsiteY319" fmla="*/ 3099688 h 4143375"/>
                <a:gd name="connsiteX320" fmla="*/ 588934 w 1152525"/>
                <a:gd name="connsiteY320" fmla="*/ 3216845 h 4143375"/>
                <a:gd name="connsiteX321" fmla="*/ 661324 w 1152525"/>
                <a:gd name="connsiteY321" fmla="*/ 3024440 h 4143375"/>
                <a:gd name="connsiteX322" fmla="*/ 707997 w 1152525"/>
                <a:gd name="connsiteY322" fmla="*/ 2963480 h 4143375"/>
                <a:gd name="connsiteX323" fmla="*/ 976602 w 1152525"/>
                <a:gd name="connsiteY323" fmla="*/ 2710115 h 4143375"/>
                <a:gd name="connsiteX324" fmla="*/ 1095664 w 1152525"/>
                <a:gd name="connsiteY324" fmla="*/ 2595815 h 4143375"/>
                <a:gd name="connsiteX325" fmla="*/ 1039467 w 1152525"/>
                <a:gd name="connsiteY325" fmla="*/ 2749168 h 414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</a:cxnLst>
              <a:rect l="l" t="t" r="r" b="b"/>
              <a:pathLst>
                <a:path w="1152525" h="4143375">
                  <a:moveTo>
                    <a:pt x="1154719" y="2333878"/>
                  </a:moveTo>
                  <a:cubicBezTo>
                    <a:pt x="1163292" y="2129090"/>
                    <a:pt x="1154719" y="1926208"/>
                    <a:pt x="1115667" y="1725230"/>
                  </a:cubicBezTo>
                  <a:cubicBezTo>
                    <a:pt x="1090902" y="1597595"/>
                    <a:pt x="1072804" y="1466150"/>
                    <a:pt x="1017559" y="1345183"/>
                  </a:cubicBezTo>
                  <a:lnTo>
                    <a:pt x="1017559" y="1345183"/>
                  </a:lnTo>
                  <a:cubicBezTo>
                    <a:pt x="1018512" y="1341373"/>
                    <a:pt x="994699" y="1177543"/>
                    <a:pt x="986127" y="1166113"/>
                  </a:cubicBezTo>
                  <a:cubicBezTo>
                    <a:pt x="971839" y="1135633"/>
                    <a:pt x="904212" y="894650"/>
                    <a:pt x="890877" y="868933"/>
                  </a:cubicBezTo>
                  <a:cubicBezTo>
                    <a:pt x="867064" y="823213"/>
                    <a:pt x="853729" y="773683"/>
                    <a:pt x="846109" y="723200"/>
                  </a:cubicBezTo>
                  <a:cubicBezTo>
                    <a:pt x="839442" y="717485"/>
                    <a:pt x="736572" y="423163"/>
                    <a:pt x="730857" y="423163"/>
                  </a:cubicBezTo>
                  <a:cubicBezTo>
                    <a:pt x="690852" y="310768"/>
                    <a:pt x="661324" y="195515"/>
                    <a:pt x="663229" y="74548"/>
                  </a:cubicBezTo>
                  <a:cubicBezTo>
                    <a:pt x="664182" y="49783"/>
                    <a:pt x="679422" y="11683"/>
                    <a:pt x="653704" y="1205"/>
                  </a:cubicBezTo>
                  <a:cubicBezTo>
                    <a:pt x="630844" y="-7367"/>
                    <a:pt x="603222" y="31685"/>
                    <a:pt x="586077" y="58355"/>
                  </a:cubicBezTo>
                  <a:cubicBezTo>
                    <a:pt x="561312" y="96455"/>
                    <a:pt x="543214" y="144080"/>
                    <a:pt x="509877" y="172655"/>
                  </a:cubicBezTo>
                  <a:cubicBezTo>
                    <a:pt x="458442" y="215518"/>
                    <a:pt x="429867" y="269810"/>
                    <a:pt x="399387" y="325055"/>
                  </a:cubicBezTo>
                  <a:cubicBezTo>
                    <a:pt x="392719" y="337438"/>
                    <a:pt x="386052" y="350773"/>
                    <a:pt x="376527" y="360298"/>
                  </a:cubicBezTo>
                  <a:cubicBezTo>
                    <a:pt x="278419" y="458405"/>
                    <a:pt x="202219" y="568895"/>
                    <a:pt x="152689" y="698435"/>
                  </a:cubicBezTo>
                  <a:cubicBezTo>
                    <a:pt x="90777" y="860360"/>
                    <a:pt x="50772" y="1028953"/>
                    <a:pt x="10767" y="1196593"/>
                  </a:cubicBezTo>
                  <a:cubicBezTo>
                    <a:pt x="-4473" y="1260410"/>
                    <a:pt x="-5426" y="1326133"/>
                    <a:pt x="20292" y="1388998"/>
                  </a:cubicBezTo>
                  <a:cubicBezTo>
                    <a:pt x="27912" y="1409000"/>
                    <a:pt x="27912" y="1429003"/>
                    <a:pt x="26007" y="1449958"/>
                  </a:cubicBezTo>
                  <a:cubicBezTo>
                    <a:pt x="12672" y="1593785"/>
                    <a:pt x="37437" y="1732850"/>
                    <a:pt x="82204" y="1870010"/>
                  </a:cubicBezTo>
                  <a:cubicBezTo>
                    <a:pt x="87919" y="1887155"/>
                    <a:pt x="90777" y="1903348"/>
                    <a:pt x="87919" y="1921445"/>
                  </a:cubicBezTo>
                  <a:cubicBezTo>
                    <a:pt x="77442" y="1990025"/>
                    <a:pt x="82204" y="2060510"/>
                    <a:pt x="108874" y="2122423"/>
                  </a:cubicBezTo>
                  <a:cubicBezTo>
                    <a:pt x="141259" y="2198623"/>
                    <a:pt x="150784" y="2275775"/>
                    <a:pt x="159357" y="2355785"/>
                  </a:cubicBezTo>
                  <a:cubicBezTo>
                    <a:pt x="169834" y="2455798"/>
                    <a:pt x="201267" y="2552953"/>
                    <a:pt x="201267" y="2654870"/>
                  </a:cubicBezTo>
                  <a:cubicBezTo>
                    <a:pt x="201267" y="2741548"/>
                    <a:pt x="229842" y="2832988"/>
                    <a:pt x="209839" y="2913950"/>
                  </a:cubicBezTo>
                  <a:cubicBezTo>
                    <a:pt x="186027" y="3012058"/>
                    <a:pt x="184122" y="3109213"/>
                    <a:pt x="183169" y="3205415"/>
                  </a:cubicBezTo>
                  <a:cubicBezTo>
                    <a:pt x="182217" y="3293998"/>
                    <a:pt x="152689" y="3372103"/>
                    <a:pt x="130782" y="3453065"/>
                  </a:cubicBezTo>
                  <a:cubicBezTo>
                    <a:pt x="110779" y="3524503"/>
                    <a:pt x="100302" y="3591178"/>
                    <a:pt x="123162" y="3662615"/>
                  </a:cubicBezTo>
                  <a:cubicBezTo>
                    <a:pt x="140307" y="3717860"/>
                    <a:pt x="166024" y="3769295"/>
                    <a:pt x="197457" y="3816920"/>
                  </a:cubicBezTo>
                  <a:cubicBezTo>
                    <a:pt x="214602" y="3843590"/>
                    <a:pt x="218412" y="3847400"/>
                    <a:pt x="207934" y="3896930"/>
                  </a:cubicBezTo>
                  <a:cubicBezTo>
                    <a:pt x="192694" y="3972178"/>
                    <a:pt x="197457" y="4024565"/>
                    <a:pt x="209839" y="4116958"/>
                  </a:cubicBezTo>
                  <a:cubicBezTo>
                    <a:pt x="199362" y="4135055"/>
                    <a:pt x="206982" y="4139818"/>
                    <a:pt x="217459" y="4145533"/>
                  </a:cubicBezTo>
                  <a:cubicBezTo>
                    <a:pt x="228889" y="4151248"/>
                    <a:pt x="247939" y="4147438"/>
                    <a:pt x="255559" y="4137913"/>
                  </a:cubicBezTo>
                  <a:cubicBezTo>
                    <a:pt x="287944" y="4096003"/>
                    <a:pt x="307947" y="4041710"/>
                    <a:pt x="319377" y="3989323"/>
                  </a:cubicBezTo>
                  <a:cubicBezTo>
                    <a:pt x="346047" y="3868355"/>
                    <a:pt x="401292" y="3797870"/>
                    <a:pt x="474634" y="3714050"/>
                  </a:cubicBezTo>
                  <a:cubicBezTo>
                    <a:pt x="530832" y="3656900"/>
                    <a:pt x="700377" y="3471163"/>
                    <a:pt x="726094" y="3431158"/>
                  </a:cubicBezTo>
                  <a:cubicBezTo>
                    <a:pt x="748002" y="3400678"/>
                    <a:pt x="806104" y="3325430"/>
                    <a:pt x="816582" y="3313048"/>
                  </a:cubicBezTo>
                  <a:cubicBezTo>
                    <a:pt x="843252" y="3270185"/>
                    <a:pt x="879447" y="3233038"/>
                    <a:pt x="907069" y="3190175"/>
                  </a:cubicBezTo>
                  <a:cubicBezTo>
                    <a:pt x="932787" y="3151123"/>
                    <a:pt x="984222" y="3046348"/>
                    <a:pt x="987079" y="2992055"/>
                  </a:cubicBezTo>
                  <a:cubicBezTo>
                    <a:pt x="1053754" y="2856800"/>
                    <a:pt x="1138527" y="2502470"/>
                    <a:pt x="1132812" y="2508185"/>
                  </a:cubicBezTo>
                  <a:cubicBezTo>
                    <a:pt x="1137574" y="2456750"/>
                    <a:pt x="1151862" y="2388170"/>
                    <a:pt x="1154719" y="2333878"/>
                  </a:cubicBezTo>
                  <a:close/>
                  <a:moveTo>
                    <a:pt x="1120429" y="2364358"/>
                  </a:moveTo>
                  <a:lnTo>
                    <a:pt x="816582" y="2673920"/>
                  </a:lnTo>
                  <a:lnTo>
                    <a:pt x="1126144" y="2386265"/>
                  </a:lnTo>
                  <a:cubicBezTo>
                    <a:pt x="1119477" y="2464370"/>
                    <a:pt x="1105189" y="2548190"/>
                    <a:pt x="1053754" y="2601530"/>
                  </a:cubicBezTo>
                  <a:cubicBezTo>
                    <a:pt x="1053754" y="2601530"/>
                    <a:pt x="708949" y="2933953"/>
                    <a:pt x="695614" y="2945383"/>
                  </a:cubicBezTo>
                  <a:cubicBezTo>
                    <a:pt x="700377" y="2906330"/>
                    <a:pt x="836584" y="2747263"/>
                    <a:pt x="863254" y="2712020"/>
                  </a:cubicBezTo>
                  <a:cubicBezTo>
                    <a:pt x="793722" y="2775838"/>
                    <a:pt x="687042" y="2913950"/>
                    <a:pt x="676564" y="2950145"/>
                  </a:cubicBezTo>
                  <a:lnTo>
                    <a:pt x="733714" y="2650108"/>
                  </a:lnTo>
                  <a:lnTo>
                    <a:pt x="1009939" y="2372930"/>
                  </a:lnTo>
                  <a:cubicBezTo>
                    <a:pt x="1044229" y="2328163"/>
                    <a:pt x="1100427" y="2240533"/>
                    <a:pt x="1127097" y="2187193"/>
                  </a:cubicBezTo>
                  <a:cubicBezTo>
                    <a:pt x="1129954" y="2231008"/>
                    <a:pt x="1132812" y="2313875"/>
                    <a:pt x="1120429" y="2364358"/>
                  </a:cubicBezTo>
                  <a:close/>
                  <a:moveTo>
                    <a:pt x="1122334" y="2003360"/>
                  </a:moveTo>
                  <a:cubicBezTo>
                    <a:pt x="1140432" y="2133853"/>
                    <a:pt x="1077567" y="2256725"/>
                    <a:pt x="1001367" y="2350070"/>
                  </a:cubicBezTo>
                  <a:lnTo>
                    <a:pt x="737524" y="2623438"/>
                  </a:lnTo>
                  <a:lnTo>
                    <a:pt x="751812" y="2549143"/>
                  </a:lnTo>
                  <a:cubicBezTo>
                    <a:pt x="756574" y="2535808"/>
                    <a:pt x="805152" y="2445320"/>
                    <a:pt x="845157" y="2401505"/>
                  </a:cubicBezTo>
                  <a:cubicBezTo>
                    <a:pt x="923262" y="2312923"/>
                    <a:pt x="984222" y="2241485"/>
                    <a:pt x="1039467" y="2150045"/>
                  </a:cubicBezTo>
                  <a:cubicBezTo>
                    <a:pt x="1069947" y="2103373"/>
                    <a:pt x="1094712" y="2052890"/>
                    <a:pt x="1122334" y="2003360"/>
                  </a:cubicBezTo>
                  <a:close/>
                  <a:moveTo>
                    <a:pt x="1008034" y="1356613"/>
                  </a:moveTo>
                  <a:cubicBezTo>
                    <a:pt x="1008034" y="1407095"/>
                    <a:pt x="1038514" y="1454720"/>
                    <a:pt x="1027084" y="1506155"/>
                  </a:cubicBezTo>
                  <a:cubicBezTo>
                    <a:pt x="1021369" y="1525205"/>
                    <a:pt x="983269" y="1591880"/>
                    <a:pt x="982317" y="1604263"/>
                  </a:cubicBezTo>
                  <a:cubicBezTo>
                    <a:pt x="984222" y="1601405"/>
                    <a:pt x="1033752" y="1536635"/>
                    <a:pt x="1035657" y="1533778"/>
                  </a:cubicBezTo>
                  <a:cubicBezTo>
                    <a:pt x="1051849" y="1523300"/>
                    <a:pt x="1054707" y="1535683"/>
                    <a:pt x="1056612" y="1547113"/>
                  </a:cubicBezTo>
                  <a:cubicBezTo>
                    <a:pt x="1061374" y="1574735"/>
                    <a:pt x="1069947" y="1602358"/>
                    <a:pt x="1065184" y="1630933"/>
                  </a:cubicBezTo>
                  <a:cubicBezTo>
                    <a:pt x="1058517" y="1659508"/>
                    <a:pt x="1050897" y="1687130"/>
                    <a:pt x="1044229" y="1715705"/>
                  </a:cubicBezTo>
                  <a:cubicBezTo>
                    <a:pt x="1044229" y="1715705"/>
                    <a:pt x="1044229" y="1715705"/>
                    <a:pt x="1044229" y="1715705"/>
                  </a:cubicBezTo>
                  <a:cubicBezTo>
                    <a:pt x="1044229" y="1715705"/>
                    <a:pt x="1044229" y="1715705"/>
                    <a:pt x="1044229" y="1715705"/>
                  </a:cubicBezTo>
                  <a:cubicBezTo>
                    <a:pt x="1033752" y="1750948"/>
                    <a:pt x="1027084" y="1776665"/>
                    <a:pt x="995652" y="1834768"/>
                  </a:cubicBezTo>
                  <a:cubicBezTo>
                    <a:pt x="1041372" y="1787143"/>
                    <a:pt x="1055659" y="1737613"/>
                    <a:pt x="1077567" y="1683320"/>
                  </a:cubicBezTo>
                  <a:cubicBezTo>
                    <a:pt x="1096617" y="1726183"/>
                    <a:pt x="1094712" y="1776665"/>
                    <a:pt x="1103284" y="1837625"/>
                  </a:cubicBezTo>
                  <a:cubicBezTo>
                    <a:pt x="1117572" y="1965260"/>
                    <a:pt x="1078519" y="2069083"/>
                    <a:pt x="1004224" y="2167190"/>
                  </a:cubicBezTo>
                  <a:cubicBezTo>
                    <a:pt x="947074" y="2242438"/>
                    <a:pt x="886114" y="2315780"/>
                    <a:pt x="826107" y="2389123"/>
                  </a:cubicBezTo>
                  <a:cubicBezTo>
                    <a:pt x="793722" y="2429128"/>
                    <a:pt x="779434" y="2463418"/>
                    <a:pt x="751812" y="2505328"/>
                  </a:cubicBezTo>
                  <a:cubicBezTo>
                    <a:pt x="752764" y="2444368"/>
                    <a:pt x="748002" y="2416745"/>
                    <a:pt x="760384" y="2401505"/>
                  </a:cubicBezTo>
                  <a:cubicBezTo>
                    <a:pt x="826107" y="2317685"/>
                    <a:pt x="887067" y="2239580"/>
                    <a:pt x="941359" y="2153855"/>
                  </a:cubicBezTo>
                  <a:cubicBezTo>
                    <a:pt x="960409" y="2123375"/>
                    <a:pt x="1002319" y="2073845"/>
                    <a:pt x="1005177" y="2010028"/>
                  </a:cubicBezTo>
                  <a:cubicBezTo>
                    <a:pt x="980412" y="2073845"/>
                    <a:pt x="954694" y="2094800"/>
                    <a:pt x="934692" y="2128138"/>
                  </a:cubicBezTo>
                  <a:cubicBezTo>
                    <a:pt x="934692" y="2128138"/>
                    <a:pt x="892782" y="2183383"/>
                    <a:pt x="892782" y="2183383"/>
                  </a:cubicBezTo>
                  <a:cubicBezTo>
                    <a:pt x="828964" y="2266250"/>
                    <a:pt x="775624" y="2346260"/>
                    <a:pt x="760384" y="2365310"/>
                  </a:cubicBezTo>
                  <a:cubicBezTo>
                    <a:pt x="752764" y="2332925"/>
                    <a:pt x="754669" y="2309113"/>
                    <a:pt x="754669" y="2264345"/>
                  </a:cubicBezTo>
                  <a:cubicBezTo>
                    <a:pt x="754669" y="2152903"/>
                    <a:pt x="758479" y="2088133"/>
                    <a:pt x="764194" y="2077655"/>
                  </a:cubicBezTo>
                  <a:cubicBezTo>
                    <a:pt x="777529" y="2053843"/>
                    <a:pt x="916594" y="1915730"/>
                    <a:pt x="925167" y="1889060"/>
                  </a:cubicBezTo>
                  <a:cubicBezTo>
                    <a:pt x="874684" y="1946210"/>
                    <a:pt x="795627" y="2002408"/>
                    <a:pt x="756574" y="2061463"/>
                  </a:cubicBezTo>
                  <a:cubicBezTo>
                    <a:pt x="742287" y="1872868"/>
                    <a:pt x="767052" y="1869058"/>
                    <a:pt x="902307" y="1629028"/>
                  </a:cubicBezTo>
                  <a:cubicBezTo>
                    <a:pt x="902307" y="1629980"/>
                    <a:pt x="974697" y="1486153"/>
                    <a:pt x="1008034" y="1356613"/>
                  </a:cubicBezTo>
                  <a:close/>
                  <a:moveTo>
                    <a:pt x="933739" y="1175638"/>
                  </a:moveTo>
                  <a:cubicBezTo>
                    <a:pt x="933739" y="1167065"/>
                    <a:pt x="937549" y="1117535"/>
                    <a:pt x="940407" y="1108963"/>
                  </a:cubicBezTo>
                  <a:cubicBezTo>
                    <a:pt x="974697" y="1189925"/>
                    <a:pt x="992794" y="1290890"/>
                    <a:pt x="988032" y="1327085"/>
                  </a:cubicBezTo>
                  <a:cubicBezTo>
                    <a:pt x="962314" y="1519490"/>
                    <a:pt x="843252" y="1681415"/>
                    <a:pt x="750859" y="1846198"/>
                  </a:cubicBezTo>
                  <a:cubicBezTo>
                    <a:pt x="746097" y="1773808"/>
                    <a:pt x="742287" y="1717610"/>
                    <a:pt x="758479" y="1688083"/>
                  </a:cubicBezTo>
                  <a:cubicBezTo>
                    <a:pt x="793722" y="1620455"/>
                    <a:pt x="832774" y="1552828"/>
                    <a:pt x="863254" y="1483295"/>
                  </a:cubicBezTo>
                  <a:cubicBezTo>
                    <a:pt x="905164" y="1385188"/>
                    <a:pt x="932787" y="1284223"/>
                    <a:pt x="933739" y="1175638"/>
                  </a:cubicBezTo>
                  <a:close/>
                  <a:moveTo>
                    <a:pt x="913737" y="1079435"/>
                  </a:moveTo>
                  <a:cubicBezTo>
                    <a:pt x="913737" y="1298510"/>
                    <a:pt x="864207" y="1417573"/>
                    <a:pt x="838489" y="1467103"/>
                  </a:cubicBezTo>
                  <a:cubicBezTo>
                    <a:pt x="804199" y="1532825"/>
                    <a:pt x="773719" y="1602358"/>
                    <a:pt x="737524" y="1673795"/>
                  </a:cubicBezTo>
                  <a:cubicBezTo>
                    <a:pt x="729904" y="1636648"/>
                    <a:pt x="731809" y="1621408"/>
                    <a:pt x="733714" y="1611883"/>
                  </a:cubicBezTo>
                  <a:cubicBezTo>
                    <a:pt x="748954" y="1548065"/>
                    <a:pt x="768957" y="1515680"/>
                    <a:pt x="793722" y="1456625"/>
                  </a:cubicBezTo>
                  <a:cubicBezTo>
                    <a:pt x="812772" y="1411858"/>
                    <a:pt x="867064" y="1282318"/>
                    <a:pt x="867064" y="1279460"/>
                  </a:cubicBezTo>
                  <a:cubicBezTo>
                    <a:pt x="855634" y="1298510"/>
                    <a:pt x="757527" y="1473770"/>
                    <a:pt x="727047" y="1581403"/>
                  </a:cubicBezTo>
                  <a:cubicBezTo>
                    <a:pt x="718474" y="1532825"/>
                    <a:pt x="713712" y="1514728"/>
                    <a:pt x="719427" y="1499488"/>
                  </a:cubicBezTo>
                  <a:cubicBezTo>
                    <a:pt x="764194" y="1390903"/>
                    <a:pt x="814677" y="1288033"/>
                    <a:pt x="866112" y="1182305"/>
                  </a:cubicBezTo>
                  <a:cubicBezTo>
                    <a:pt x="891829" y="1127060"/>
                    <a:pt x="896592" y="1058480"/>
                    <a:pt x="895639" y="1006093"/>
                  </a:cubicBezTo>
                  <a:cubicBezTo>
                    <a:pt x="912784" y="1020380"/>
                    <a:pt x="913737" y="1053718"/>
                    <a:pt x="913737" y="1079435"/>
                  </a:cubicBezTo>
                  <a:close/>
                  <a:moveTo>
                    <a:pt x="737524" y="732725"/>
                  </a:moveTo>
                  <a:cubicBezTo>
                    <a:pt x="717522" y="842263"/>
                    <a:pt x="708949" y="974660"/>
                    <a:pt x="704187" y="995615"/>
                  </a:cubicBezTo>
                  <a:cubicBezTo>
                    <a:pt x="704187" y="995615"/>
                    <a:pt x="696567" y="1124203"/>
                    <a:pt x="664182" y="1186115"/>
                  </a:cubicBezTo>
                  <a:cubicBezTo>
                    <a:pt x="702282" y="1140395"/>
                    <a:pt x="719427" y="1089913"/>
                    <a:pt x="723237" y="1008950"/>
                  </a:cubicBezTo>
                  <a:cubicBezTo>
                    <a:pt x="726094" y="951800"/>
                    <a:pt x="734667" y="920368"/>
                    <a:pt x="740382" y="857503"/>
                  </a:cubicBezTo>
                  <a:cubicBezTo>
                    <a:pt x="740382" y="857503"/>
                    <a:pt x="761337" y="713675"/>
                    <a:pt x="773719" y="673670"/>
                  </a:cubicBezTo>
                  <a:cubicBezTo>
                    <a:pt x="821344" y="775588"/>
                    <a:pt x="796579" y="1012760"/>
                    <a:pt x="796579" y="1012760"/>
                  </a:cubicBezTo>
                  <a:cubicBezTo>
                    <a:pt x="796579" y="1012760"/>
                    <a:pt x="772767" y="1182305"/>
                    <a:pt x="696567" y="1308988"/>
                  </a:cubicBezTo>
                  <a:cubicBezTo>
                    <a:pt x="794674" y="1188020"/>
                    <a:pt x="832774" y="995615"/>
                    <a:pt x="838489" y="825118"/>
                  </a:cubicBezTo>
                  <a:cubicBezTo>
                    <a:pt x="868017" y="865123"/>
                    <a:pt x="879447" y="954658"/>
                    <a:pt x="874684" y="1001330"/>
                  </a:cubicBezTo>
                  <a:cubicBezTo>
                    <a:pt x="863254" y="1169923"/>
                    <a:pt x="767052" y="1308035"/>
                    <a:pt x="706092" y="1474723"/>
                  </a:cubicBezTo>
                  <a:cubicBezTo>
                    <a:pt x="690852" y="1417573"/>
                    <a:pt x="679422" y="1371853"/>
                    <a:pt x="667039" y="1326133"/>
                  </a:cubicBezTo>
                  <a:cubicBezTo>
                    <a:pt x="650847" y="1242313"/>
                    <a:pt x="627987" y="1161350"/>
                    <a:pt x="627034" y="1074673"/>
                  </a:cubicBezTo>
                  <a:cubicBezTo>
                    <a:pt x="626082" y="1037525"/>
                    <a:pt x="628939" y="1011808"/>
                    <a:pt x="646084" y="977518"/>
                  </a:cubicBezTo>
                  <a:cubicBezTo>
                    <a:pt x="683232" y="900365"/>
                    <a:pt x="701329" y="667955"/>
                    <a:pt x="704187" y="640333"/>
                  </a:cubicBezTo>
                  <a:cubicBezTo>
                    <a:pt x="704187" y="640333"/>
                    <a:pt x="704187" y="640333"/>
                    <a:pt x="704187" y="640333"/>
                  </a:cubicBezTo>
                  <a:cubicBezTo>
                    <a:pt x="705139" y="620330"/>
                    <a:pt x="716569" y="541273"/>
                    <a:pt x="727999" y="518413"/>
                  </a:cubicBezTo>
                  <a:cubicBezTo>
                    <a:pt x="771814" y="590803"/>
                    <a:pt x="749907" y="684148"/>
                    <a:pt x="737524" y="732725"/>
                  </a:cubicBezTo>
                  <a:close/>
                  <a:moveTo>
                    <a:pt x="711807" y="495553"/>
                  </a:moveTo>
                  <a:cubicBezTo>
                    <a:pt x="683232" y="566038"/>
                    <a:pt x="677517" y="639380"/>
                    <a:pt x="673707" y="714628"/>
                  </a:cubicBezTo>
                  <a:cubicBezTo>
                    <a:pt x="669897" y="799400"/>
                    <a:pt x="646084" y="903223"/>
                    <a:pt x="614652" y="982280"/>
                  </a:cubicBezTo>
                  <a:cubicBezTo>
                    <a:pt x="592744" y="770825"/>
                    <a:pt x="662277" y="584135"/>
                    <a:pt x="701329" y="394588"/>
                  </a:cubicBezTo>
                  <a:cubicBezTo>
                    <a:pt x="720379" y="426020"/>
                    <a:pt x="724189" y="464120"/>
                    <a:pt x="711807" y="495553"/>
                  </a:cubicBezTo>
                  <a:close/>
                  <a:moveTo>
                    <a:pt x="630844" y="94550"/>
                  </a:moveTo>
                  <a:cubicBezTo>
                    <a:pt x="657514" y="238378"/>
                    <a:pt x="691804" y="387920"/>
                    <a:pt x="637512" y="548893"/>
                  </a:cubicBezTo>
                  <a:cubicBezTo>
                    <a:pt x="601317" y="400303"/>
                    <a:pt x="588934" y="239330"/>
                    <a:pt x="630844" y="94550"/>
                  </a:cubicBezTo>
                  <a:close/>
                  <a:moveTo>
                    <a:pt x="485112" y="346010"/>
                  </a:moveTo>
                  <a:cubicBezTo>
                    <a:pt x="491779" y="249808"/>
                    <a:pt x="513687" y="195515"/>
                    <a:pt x="606079" y="77405"/>
                  </a:cubicBezTo>
                  <a:cubicBezTo>
                    <a:pt x="594649" y="136460"/>
                    <a:pt x="582267" y="194563"/>
                    <a:pt x="579409" y="254570"/>
                  </a:cubicBezTo>
                  <a:cubicBezTo>
                    <a:pt x="575599" y="348868"/>
                    <a:pt x="595602" y="440308"/>
                    <a:pt x="609889" y="532700"/>
                  </a:cubicBezTo>
                  <a:cubicBezTo>
                    <a:pt x="622272" y="610805"/>
                    <a:pt x="604174" y="686053"/>
                    <a:pt x="591792" y="763205"/>
                  </a:cubicBezTo>
                  <a:cubicBezTo>
                    <a:pt x="551787" y="625093"/>
                    <a:pt x="474634" y="497458"/>
                    <a:pt x="485112" y="346010"/>
                  </a:cubicBezTo>
                  <a:close/>
                  <a:moveTo>
                    <a:pt x="373669" y="413638"/>
                  </a:moveTo>
                  <a:cubicBezTo>
                    <a:pt x="381289" y="377443"/>
                    <a:pt x="453679" y="291718"/>
                    <a:pt x="484159" y="234568"/>
                  </a:cubicBezTo>
                  <a:cubicBezTo>
                    <a:pt x="479397" y="278383"/>
                    <a:pt x="465109" y="325055"/>
                    <a:pt x="464157" y="356488"/>
                  </a:cubicBezTo>
                  <a:cubicBezTo>
                    <a:pt x="460347" y="432688"/>
                    <a:pt x="480349" y="511745"/>
                    <a:pt x="504162" y="582230"/>
                  </a:cubicBezTo>
                  <a:cubicBezTo>
                    <a:pt x="514639" y="613663"/>
                    <a:pt x="539404" y="695578"/>
                    <a:pt x="543214" y="707008"/>
                  </a:cubicBezTo>
                  <a:cubicBezTo>
                    <a:pt x="565122" y="787970"/>
                    <a:pt x="599412" y="913700"/>
                    <a:pt x="586077" y="1007045"/>
                  </a:cubicBezTo>
                  <a:cubicBezTo>
                    <a:pt x="570837" y="978470"/>
                    <a:pt x="555597" y="939418"/>
                    <a:pt x="540357" y="910843"/>
                  </a:cubicBezTo>
                  <a:cubicBezTo>
                    <a:pt x="540357" y="910843"/>
                    <a:pt x="478444" y="799400"/>
                    <a:pt x="456537" y="757490"/>
                  </a:cubicBezTo>
                  <a:cubicBezTo>
                    <a:pt x="399387" y="648905"/>
                    <a:pt x="345094" y="544130"/>
                    <a:pt x="373669" y="413638"/>
                  </a:cubicBezTo>
                  <a:close/>
                  <a:moveTo>
                    <a:pt x="202219" y="661288"/>
                  </a:moveTo>
                  <a:cubicBezTo>
                    <a:pt x="201267" y="609853"/>
                    <a:pt x="251749" y="545083"/>
                    <a:pt x="319377" y="457453"/>
                  </a:cubicBezTo>
                  <a:cubicBezTo>
                    <a:pt x="330807" y="443165"/>
                    <a:pt x="350809" y="435545"/>
                    <a:pt x="348904" y="465073"/>
                  </a:cubicBezTo>
                  <a:cubicBezTo>
                    <a:pt x="338427" y="587945"/>
                    <a:pt x="394624" y="689863"/>
                    <a:pt x="446059" y="793685"/>
                  </a:cubicBezTo>
                  <a:cubicBezTo>
                    <a:pt x="455584" y="812735"/>
                    <a:pt x="584172" y="1042288"/>
                    <a:pt x="607032" y="1151825"/>
                  </a:cubicBezTo>
                  <a:cubicBezTo>
                    <a:pt x="556549" y="1073720"/>
                    <a:pt x="490827" y="936560"/>
                    <a:pt x="448917" y="908938"/>
                  </a:cubicBezTo>
                  <a:cubicBezTo>
                    <a:pt x="505114" y="977518"/>
                    <a:pt x="580362" y="1128013"/>
                    <a:pt x="611794" y="1188973"/>
                  </a:cubicBezTo>
                  <a:cubicBezTo>
                    <a:pt x="626082" y="1220405"/>
                    <a:pt x="627034" y="1268030"/>
                    <a:pt x="637512" y="1319465"/>
                  </a:cubicBezTo>
                  <a:cubicBezTo>
                    <a:pt x="640369" y="1338515"/>
                    <a:pt x="640369" y="1356613"/>
                    <a:pt x="641322" y="1372805"/>
                  </a:cubicBezTo>
                  <a:cubicBezTo>
                    <a:pt x="584172" y="1295653"/>
                    <a:pt x="457489" y="1154683"/>
                    <a:pt x="457489" y="1154683"/>
                  </a:cubicBezTo>
                  <a:cubicBezTo>
                    <a:pt x="425104" y="1117535"/>
                    <a:pt x="205077" y="876553"/>
                    <a:pt x="202219" y="661288"/>
                  </a:cubicBezTo>
                  <a:close/>
                  <a:moveTo>
                    <a:pt x="137449" y="858455"/>
                  </a:moveTo>
                  <a:cubicBezTo>
                    <a:pt x="150784" y="904175"/>
                    <a:pt x="168882" y="960373"/>
                    <a:pt x="189837" y="1002283"/>
                  </a:cubicBezTo>
                  <a:cubicBezTo>
                    <a:pt x="211744" y="1044193"/>
                    <a:pt x="229842" y="1059433"/>
                    <a:pt x="311757" y="1138490"/>
                  </a:cubicBezTo>
                  <a:cubicBezTo>
                    <a:pt x="217459" y="1022285"/>
                    <a:pt x="103159" y="876553"/>
                    <a:pt x="182217" y="684148"/>
                  </a:cubicBezTo>
                  <a:cubicBezTo>
                    <a:pt x="183169" y="706055"/>
                    <a:pt x="186027" y="720343"/>
                    <a:pt x="186979" y="724153"/>
                  </a:cubicBezTo>
                  <a:cubicBezTo>
                    <a:pt x="207934" y="833690"/>
                    <a:pt x="250797" y="932750"/>
                    <a:pt x="316519" y="1022285"/>
                  </a:cubicBezTo>
                  <a:cubicBezTo>
                    <a:pt x="323187" y="1030858"/>
                    <a:pt x="441297" y="1167065"/>
                    <a:pt x="464157" y="1194688"/>
                  </a:cubicBezTo>
                  <a:cubicBezTo>
                    <a:pt x="464157" y="1194688"/>
                    <a:pt x="464157" y="1194688"/>
                    <a:pt x="464157" y="1194688"/>
                  </a:cubicBezTo>
                  <a:cubicBezTo>
                    <a:pt x="464157" y="1194688"/>
                    <a:pt x="464157" y="1194688"/>
                    <a:pt x="464157" y="1194688"/>
                  </a:cubicBezTo>
                  <a:cubicBezTo>
                    <a:pt x="537499" y="1270888"/>
                    <a:pt x="614652" y="1366138"/>
                    <a:pt x="636559" y="1409953"/>
                  </a:cubicBezTo>
                  <a:cubicBezTo>
                    <a:pt x="645132" y="1426145"/>
                    <a:pt x="653704" y="1490915"/>
                    <a:pt x="653704" y="1509965"/>
                  </a:cubicBezTo>
                  <a:cubicBezTo>
                    <a:pt x="656562" y="1570925"/>
                    <a:pt x="666087" y="1621408"/>
                    <a:pt x="668944" y="1680463"/>
                  </a:cubicBezTo>
                  <a:cubicBezTo>
                    <a:pt x="609889" y="1556638"/>
                    <a:pt x="333664" y="1309940"/>
                    <a:pt x="292707" y="1261363"/>
                  </a:cubicBezTo>
                  <a:cubicBezTo>
                    <a:pt x="250797" y="1207070"/>
                    <a:pt x="171739" y="1066100"/>
                    <a:pt x="149832" y="1002283"/>
                  </a:cubicBezTo>
                  <a:cubicBezTo>
                    <a:pt x="132687" y="956563"/>
                    <a:pt x="125067" y="908938"/>
                    <a:pt x="137449" y="858455"/>
                  </a:cubicBezTo>
                  <a:close/>
                  <a:moveTo>
                    <a:pt x="56487" y="1119440"/>
                  </a:moveTo>
                  <a:cubicBezTo>
                    <a:pt x="66964" y="1174685"/>
                    <a:pt x="86967" y="1233740"/>
                    <a:pt x="130782" y="1298510"/>
                  </a:cubicBezTo>
                  <a:cubicBezTo>
                    <a:pt x="107922" y="1244218"/>
                    <a:pt x="87919" y="1188973"/>
                    <a:pt x="79347" y="1132775"/>
                  </a:cubicBezTo>
                  <a:cubicBezTo>
                    <a:pt x="68869" y="1068005"/>
                    <a:pt x="79347" y="1019428"/>
                    <a:pt x="109827" y="954658"/>
                  </a:cubicBezTo>
                  <a:cubicBezTo>
                    <a:pt x="137449" y="1050860"/>
                    <a:pt x="177454" y="1143253"/>
                    <a:pt x="217459" y="1204213"/>
                  </a:cubicBezTo>
                  <a:cubicBezTo>
                    <a:pt x="286039" y="1312798"/>
                    <a:pt x="385099" y="1399475"/>
                    <a:pt x="478444" y="1486153"/>
                  </a:cubicBezTo>
                  <a:cubicBezTo>
                    <a:pt x="499399" y="1506155"/>
                    <a:pt x="558454" y="1569973"/>
                    <a:pt x="594649" y="1608073"/>
                  </a:cubicBezTo>
                  <a:cubicBezTo>
                    <a:pt x="523212" y="1544255"/>
                    <a:pt x="306042" y="1384235"/>
                    <a:pt x="218412" y="1357565"/>
                  </a:cubicBezTo>
                  <a:cubicBezTo>
                    <a:pt x="308899" y="1401380"/>
                    <a:pt x="638464" y="1628075"/>
                    <a:pt x="667992" y="1737613"/>
                  </a:cubicBezTo>
                  <a:cubicBezTo>
                    <a:pt x="676564" y="1769045"/>
                    <a:pt x="667992" y="1846198"/>
                    <a:pt x="667992" y="1846198"/>
                  </a:cubicBezTo>
                  <a:cubicBezTo>
                    <a:pt x="667992" y="1846198"/>
                    <a:pt x="674659" y="1888108"/>
                    <a:pt x="674659" y="1924303"/>
                  </a:cubicBezTo>
                  <a:cubicBezTo>
                    <a:pt x="674659" y="1945258"/>
                    <a:pt x="670849" y="1953830"/>
                    <a:pt x="662277" y="1940495"/>
                  </a:cubicBezTo>
                  <a:cubicBezTo>
                    <a:pt x="580362" y="1807145"/>
                    <a:pt x="453679" y="1723325"/>
                    <a:pt x="325092" y="1641410"/>
                  </a:cubicBezTo>
                  <a:cubicBezTo>
                    <a:pt x="302232" y="1627123"/>
                    <a:pt x="136497" y="1507108"/>
                    <a:pt x="114589" y="1483295"/>
                  </a:cubicBezTo>
                  <a:cubicBezTo>
                    <a:pt x="28864" y="1392808"/>
                    <a:pt x="-12093" y="1275650"/>
                    <a:pt x="56487" y="1119440"/>
                  </a:cubicBezTo>
                  <a:close/>
                  <a:moveTo>
                    <a:pt x="55534" y="1467103"/>
                  </a:moveTo>
                  <a:cubicBezTo>
                    <a:pt x="122209" y="1544255"/>
                    <a:pt x="262227" y="1636648"/>
                    <a:pt x="323187" y="1677605"/>
                  </a:cubicBezTo>
                  <a:cubicBezTo>
                    <a:pt x="458442" y="1764283"/>
                    <a:pt x="536547" y="1810955"/>
                    <a:pt x="598459" y="1898585"/>
                  </a:cubicBezTo>
                  <a:cubicBezTo>
                    <a:pt x="608937" y="1913825"/>
                    <a:pt x="658467" y="1971928"/>
                    <a:pt x="663229" y="1992883"/>
                  </a:cubicBezTo>
                  <a:cubicBezTo>
                    <a:pt x="667039" y="2047175"/>
                    <a:pt x="667992" y="2141473"/>
                    <a:pt x="660372" y="2209100"/>
                  </a:cubicBezTo>
                  <a:cubicBezTo>
                    <a:pt x="637512" y="2177668"/>
                    <a:pt x="617509" y="2144330"/>
                    <a:pt x="592744" y="2114803"/>
                  </a:cubicBezTo>
                  <a:cubicBezTo>
                    <a:pt x="513687" y="2019553"/>
                    <a:pt x="422247" y="1936685"/>
                    <a:pt x="319377" y="1866200"/>
                  </a:cubicBezTo>
                  <a:cubicBezTo>
                    <a:pt x="236509" y="1810003"/>
                    <a:pt x="142212" y="1725230"/>
                    <a:pt x="142212" y="1725230"/>
                  </a:cubicBezTo>
                  <a:cubicBezTo>
                    <a:pt x="101254" y="1690940"/>
                    <a:pt x="58392" y="1649030"/>
                    <a:pt x="54582" y="1581403"/>
                  </a:cubicBezTo>
                  <a:cubicBezTo>
                    <a:pt x="53629" y="1569020"/>
                    <a:pt x="45057" y="1492820"/>
                    <a:pt x="55534" y="1467103"/>
                  </a:cubicBezTo>
                  <a:close/>
                  <a:moveTo>
                    <a:pt x="69822" y="1692845"/>
                  </a:moveTo>
                  <a:cubicBezTo>
                    <a:pt x="143164" y="1770950"/>
                    <a:pt x="218412" y="1825243"/>
                    <a:pt x="294612" y="1879535"/>
                  </a:cubicBezTo>
                  <a:cubicBezTo>
                    <a:pt x="294612" y="1879535"/>
                    <a:pt x="294612" y="1879535"/>
                    <a:pt x="294612" y="1879535"/>
                  </a:cubicBezTo>
                  <a:cubicBezTo>
                    <a:pt x="380337" y="1939543"/>
                    <a:pt x="655609" y="2165285"/>
                    <a:pt x="659419" y="2282443"/>
                  </a:cubicBezTo>
                  <a:cubicBezTo>
                    <a:pt x="628939" y="2249105"/>
                    <a:pt x="504162" y="2119565"/>
                    <a:pt x="460347" y="2119565"/>
                  </a:cubicBezTo>
                  <a:cubicBezTo>
                    <a:pt x="530832" y="2161475"/>
                    <a:pt x="655609" y="2293873"/>
                    <a:pt x="656562" y="2334830"/>
                  </a:cubicBezTo>
                  <a:cubicBezTo>
                    <a:pt x="654657" y="2368168"/>
                    <a:pt x="649894" y="2449130"/>
                    <a:pt x="640369" y="2509138"/>
                  </a:cubicBezTo>
                  <a:cubicBezTo>
                    <a:pt x="599412" y="2393885"/>
                    <a:pt x="533689" y="2308160"/>
                    <a:pt x="456537" y="2230055"/>
                  </a:cubicBezTo>
                  <a:cubicBezTo>
                    <a:pt x="409864" y="2182430"/>
                    <a:pt x="276514" y="2070035"/>
                    <a:pt x="266037" y="2050985"/>
                  </a:cubicBezTo>
                  <a:cubicBezTo>
                    <a:pt x="266037" y="2050033"/>
                    <a:pt x="78394" y="1854770"/>
                    <a:pt x="69822" y="1692845"/>
                  </a:cubicBezTo>
                  <a:close/>
                  <a:moveTo>
                    <a:pt x="135544" y="2132900"/>
                  </a:moveTo>
                  <a:cubicBezTo>
                    <a:pt x="177454" y="2167190"/>
                    <a:pt x="276514" y="2195765"/>
                    <a:pt x="326997" y="2269108"/>
                  </a:cubicBezTo>
                  <a:cubicBezTo>
                    <a:pt x="301279" y="2180525"/>
                    <a:pt x="145069" y="2150045"/>
                    <a:pt x="119352" y="2081465"/>
                  </a:cubicBezTo>
                  <a:cubicBezTo>
                    <a:pt x="111732" y="2060510"/>
                    <a:pt x="114589" y="1994788"/>
                    <a:pt x="112684" y="1971928"/>
                  </a:cubicBezTo>
                  <a:cubicBezTo>
                    <a:pt x="111732" y="1958593"/>
                    <a:pt x="108874" y="1928113"/>
                    <a:pt x="117447" y="1924303"/>
                  </a:cubicBezTo>
                  <a:cubicBezTo>
                    <a:pt x="126972" y="1920493"/>
                    <a:pt x="140307" y="1949068"/>
                    <a:pt x="144117" y="1955735"/>
                  </a:cubicBezTo>
                  <a:cubicBezTo>
                    <a:pt x="186979" y="2015743"/>
                    <a:pt x="242224" y="2065273"/>
                    <a:pt x="292707" y="2117660"/>
                  </a:cubicBezTo>
                  <a:lnTo>
                    <a:pt x="292707" y="2117660"/>
                  </a:lnTo>
                  <a:cubicBezTo>
                    <a:pt x="350809" y="2170048"/>
                    <a:pt x="536547" y="2306255"/>
                    <a:pt x="597507" y="2470085"/>
                  </a:cubicBezTo>
                  <a:cubicBezTo>
                    <a:pt x="601317" y="2480563"/>
                    <a:pt x="632749" y="2527235"/>
                    <a:pt x="627987" y="2611055"/>
                  </a:cubicBezTo>
                  <a:cubicBezTo>
                    <a:pt x="612747" y="2590100"/>
                    <a:pt x="556549" y="2446273"/>
                    <a:pt x="515592" y="2436748"/>
                  </a:cubicBezTo>
                  <a:cubicBezTo>
                    <a:pt x="547024" y="2462465"/>
                    <a:pt x="618462" y="2615818"/>
                    <a:pt x="618462" y="2642488"/>
                  </a:cubicBezTo>
                  <a:cubicBezTo>
                    <a:pt x="617509" y="2666300"/>
                    <a:pt x="610842" y="2712020"/>
                    <a:pt x="600364" y="2744405"/>
                  </a:cubicBezTo>
                  <a:cubicBezTo>
                    <a:pt x="502257" y="2456750"/>
                    <a:pt x="201267" y="2273870"/>
                    <a:pt x="201267" y="2273870"/>
                  </a:cubicBezTo>
                  <a:cubicBezTo>
                    <a:pt x="176502" y="2251010"/>
                    <a:pt x="169834" y="2236723"/>
                    <a:pt x="135544" y="2132900"/>
                  </a:cubicBezTo>
                  <a:close/>
                  <a:moveTo>
                    <a:pt x="181264" y="2282443"/>
                  </a:moveTo>
                  <a:cubicBezTo>
                    <a:pt x="315567" y="2383408"/>
                    <a:pt x="465109" y="2493898"/>
                    <a:pt x="538452" y="2651060"/>
                  </a:cubicBezTo>
                  <a:cubicBezTo>
                    <a:pt x="452727" y="2552953"/>
                    <a:pt x="334617" y="2461513"/>
                    <a:pt x="244129" y="2368168"/>
                  </a:cubicBezTo>
                  <a:cubicBezTo>
                    <a:pt x="261274" y="2411983"/>
                    <a:pt x="294612" y="2431985"/>
                    <a:pt x="333664" y="2469133"/>
                  </a:cubicBezTo>
                  <a:lnTo>
                    <a:pt x="333664" y="2469133"/>
                  </a:lnTo>
                  <a:cubicBezTo>
                    <a:pt x="343189" y="2478658"/>
                    <a:pt x="487017" y="2584385"/>
                    <a:pt x="565122" y="2732023"/>
                  </a:cubicBezTo>
                  <a:cubicBezTo>
                    <a:pt x="568932" y="2739643"/>
                    <a:pt x="588934" y="2796793"/>
                    <a:pt x="583219" y="2819653"/>
                  </a:cubicBezTo>
                  <a:cubicBezTo>
                    <a:pt x="578457" y="2851085"/>
                    <a:pt x="574647" y="2910140"/>
                    <a:pt x="561312" y="2951098"/>
                  </a:cubicBezTo>
                  <a:cubicBezTo>
                    <a:pt x="529879" y="2852038"/>
                    <a:pt x="485112" y="2803460"/>
                    <a:pt x="422247" y="2740595"/>
                  </a:cubicBezTo>
                  <a:cubicBezTo>
                    <a:pt x="378432" y="2698685"/>
                    <a:pt x="292707" y="2623438"/>
                    <a:pt x="292707" y="2623438"/>
                  </a:cubicBezTo>
                  <a:cubicBezTo>
                    <a:pt x="176502" y="2525330"/>
                    <a:pt x="182217" y="2425318"/>
                    <a:pt x="181264" y="2282443"/>
                  </a:cubicBezTo>
                  <a:close/>
                  <a:moveTo>
                    <a:pt x="510829" y="3152075"/>
                  </a:moveTo>
                  <a:cubicBezTo>
                    <a:pt x="490827" y="3056825"/>
                    <a:pt x="463204" y="2973958"/>
                    <a:pt x="379384" y="2880613"/>
                  </a:cubicBezTo>
                  <a:cubicBezTo>
                    <a:pt x="357477" y="2860610"/>
                    <a:pt x="297469" y="2790125"/>
                    <a:pt x="282229" y="2765360"/>
                  </a:cubicBezTo>
                  <a:cubicBezTo>
                    <a:pt x="242224" y="2706305"/>
                    <a:pt x="219364" y="2678683"/>
                    <a:pt x="224127" y="2585338"/>
                  </a:cubicBezTo>
                  <a:cubicBezTo>
                    <a:pt x="263179" y="2624390"/>
                    <a:pt x="308899" y="2663443"/>
                    <a:pt x="349857" y="2698685"/>
                  </a:cubicBezTo>
                  <a:cubicBezTo>
                    <a:pt x="361287" y="2709163"/>
                    <a:pt x="507019" y="2847275"/>
                    <a:pt x="537499" y="2938715"/>
                  </a:cubicBezTo>
                  <a:cubicBezTo>
                    <a:pt x="544167" y="2958718"/>
                    <a:pt x="550834" y="2996818"/>
                    <a:pt x="547024" y="3017773"/>
                  </a:cubicBezTo>
                  <a:cubicBezTo>
                    <a:pt x="547024" y="3022535"/>
                    <a:pt x="514639" y="3151123"/>
                    <a:pt x="510829" y="3152075"/>
                  </a:cubicBezTo>
                  <a:close/>
                  <a:moveTo>
                    <a:pt x="224127" y="2726308"/>
                  </a:moveTo>
                  <a:cubicBezTo>
                    <a:pt x="246987" y="2753930"/>
                    <a:pt x="307947" y="2832988"/>
                    <a:pt x="330807" y="2860610"/>
                  </a:cubicBezTo>
                  <a:cubicBezTo>
                    <a:pt x="341284" y="2872040"/>
                    <a:pt x="351762" y="2884423"/>
                    <a:pt x="362239" y="2895853"/>
                  </a:cubicBezTo>
                  <a:cubicBezTo>
                    <a:pt x="428914" y="2962528"/>
                    <a:pt x="467014" y="3043490"/>
                    <a:pt x="488922" y="3133978"/>
                  </a:cubicBezTo>
                  <a:cubicBezTo>
                    <a:pt x="495589" y="3163505"/>
                    <a:pt x="495589" y="3172078"/>
                    <a:pt x="488922" y="3213035"/>
                  </a:cubicBezTo>
                  <a:cubicBezTo>
                    <a:pt x="483207" y="3239705"/>
                    <a:pt x="471777" y="3297808"/>
                    <a:pt x="451774" y="3316858"/>
                  </a:cubicBezTo>
                  <a:cubicBezTo>
                    <a:pt x="426057" y="3202558"/>
                    <a:pt x="357477" y="3100640"/>
                    <a:pt x="314614" y="3022535"/>
                  </a:cubicBezTo>
                  <a:cubicBezTo>
                    <a:pt x="269847" y="2942525"/>
                    <a:pt x="235557" y="2927285"/>
                    <a:pt x="238414" y="2828225"/>
                  </a:cubicBezTo>
                  <a:cubicBezTo>
                    <a:pt x="264132" y="2860610"/>
                    <a:pt x="343189" y="2927285"/>
                    <a:pt x="364144" y="2993008"/>
                  </a:cubicBezTo>
                  <a:cubicBezTo>
                    <a:pt x="346047" y="2917760"/>
                    <a:pt x="236509" y="2836798"/>
                    <a:pt x="224127" y="2726308"/>
                  </a:cubicBezTo>
                  <a:close/>
                  <a:moveTo>
                    <a:pt x="230794" y="2937763"/>
                  </a:moveTo>
                  <a:cubicBezTo>
                    <a:pt x="259369" y="2981578"/>
                    <a:pt x="279372" y="3006343"/>
                    <a:pt x="296517" y="3040633"/>
                  </a:cubicBezTo>
                  <a:cubicBezTo>
                    <a:pt x="307947" y="3067303"/>
                    <a:pt x="415579" y="3239705"/>
                    <a:pt x="432724" y="3317810"/>
                  </a:cubicBezTo>
                  <a:cubicBezTo>
                    <a:pt x="443202" y="3363530"/>
                    <a:pt x="431772" y="3399725"/>
                    <a:pt x="408912" y="3442588"/>
                  </a:cubicBezTo>
                  <a:cubicBezTo>
                    <a:pt x="402244" y="3463543"/>
                    <a:pt x="381289" y="3505453"/>
                    <a:pt x="373669" y="3530218"/>
                  </a:cubicBezTo>
                  <a:cubicBezTo>
                    <a:pt x="371764" y="3506405"/>
                    <a:pt x="372717" y="3499738"/>
                    <a:pt x="371764" y="3498785"/>
                  </a:cubicBezTo>
                  <a:cubicBezTo>
                    <a:pt x="358429" y="3401630"/>
                    <a:pt x="303184" y="3320668"/>
                    <a:pt x="263179" y="3234943"/>
                  </a:cubicBezTo>
                  <a:cubicBezTo>
                    <a:pt x="263179" y="3234943"/>
                    <a:pt x="263179" y="3234943"/>
                    <a:pt x="263179" y="3234943"/>
                  </a:cubicBezTo>
                  <a:cubicBezTo>
                    <a:pt x="205077" y="3143503"/>
                    <a:pt x="189837" y="3047300"/>
                    <a:pt x="230794" y="2937763"/>
                  </a:cubicBezTo>
                  <a:close/>
                  <a:moveTo>
                    <a:pt x="203172" y="3145408"/>
                  </a:moveTo>
                  <a:cubicBezTo>
                    <a:pt x="234604" y="3229228"/>
                    <a:pt x="298422" y="3334003"/>
                    <a:pt x="331759" y="3407345"/>
                  </a:cubicBezTo>
                  <a:cubicBezTo>
                    <a:pt x="318424" y="3387343"/>
                    <a:pt x="303184" y="3370198"/>
                    <a:pt x="298422" y="3365435"/>
                  </a:cubicBezTo>
                  <a:cubicBezTo>
                    <a:pt x="312709" y="3392105"/>
                    <a:pt x="327949" y="3414965"/>
                    <a:pt x="340332" y="3462590"/>
                  </a:cubicBezTo>
                  <a:cubicBezTo>
                    <a:pt x="355572" y="3521645"/>
                    <a:pt x="359382" y="3540695"/>
                    <a:pt x="306042" y="3632135"/>
                  </a:cubicBezTo>
                  <a:cubicBezTo>
                    <a:pt x="313662" y="3513073"/>
                    <a:pt x="246987" y="3398773"/>
                    <a:pt x="202219" y="3295903"/>
                  </a:cubicBezTo>
                  <a:cubicBezTo>
                    <a:pt x="193647" y="3269233"/>
                    <a:pt x="194599" y="3237800"/>
                    <a:pt x="224127" y="3275900"/>
                  </a:cubicBezTo>
                  <a:cubicBezTo>
                    <a:pt x="231747" y="3286378"/>
                    <a:pt x="285087" y="3349243"/>
                    <a:pt x="292707" y="3359720"/>
                  </a:cubicBezTo>
                  <a:cubicBezTo>
                    <a:pt x="288897" y="3351148"/>
                    <a:pt x="254607" y="3305428"/>
                    <a:pt x="249844" y="3297808"/>
                  </a:cubicBezTo>
                  <a:cubicBezTo>
                    <a:pt x="238414" y="3283520"/>
                    <a:pt x="228889" y="3267328"/>
                    <a:pt x="219364" y="3251135"/>
                  </a:cubicBezTo>
                  <a:cubicBezTo>
                    <a:pt x="207934" y="3228275"/>
                    <a:pt x="192694" y="3185413"/>
                    <a:pt x="203172" y="3145408"/>
                  </a:cubicBezTo>
                  <a:close/>
                  <a:moveTo>
                    <a:pt x="193647" y="3329240"/>
                  </a:moveTo>
                  <a:cubicBezTo>
                    <a:pt x="214602" y="3346385"/>
                    <a:pt x="229842" y="3374008"/>
                    <a:pt x="235557" y="3394010"/>
                  </a:cubicBezTo>
                  <a:cubicBezTo>
                    <a:pt x="264132" y="3466400"/>
                    <a:pt x="305089" y="3571175"/>
                    <a:pt x="288897" y="3655948"/>
                  </a:cubicBezTo>
                  <a:cubicBezTo>
                    <a:pt x="274609" y="3574985"/>
                    <a:pt x="194599" y="3442588"/>
                    <a:pt x="194599" y="3442588"/>
                  </a:cubicBezTo>
                  <a:cubicBezTo>
                    <a:pt x="179359" y="3408298"/>
                    <a:pt x="175549" y="3376865"/>
                    <a:pt x="193647" y="3329240"/>
                  </a:cubicBezTo>
                  <a:close/>
                  <a:moveTo>
                    <a:pt x="206982" y="3799775"/>
                  </a:moveTo>
                  <a:cubicBezTo>
                    <a:pt x="153642" y="3715003"/>
                    <a:pt x="119352" y="3634993"/>
                    <a:pt x="135544" y="3530218"/>
                  </a:cubicBezTo>
                  <a:cubicBezTo>
                    <a:pt x="138402" y="3513073"/>
                    <a:pt x="140307" y="3503548"/>
                    <a:pt x="146022" y="3492118"/>
                  </a:cubicBezTo>
                  <a:cubicBezTo>
                    <a:pt x="176502" y="3567365"/>
                    <a:pt x="193647" y="3635945"/>
                    <a:pt x="242224" y="3711193"/>
                  </a:cubicBezTo>
                  <a:cubicBezTo>
                    <a:pt x="216507" y="3625468"/>
                    <a:pt x="162214" y="3507358"/>
                    <a:pt x="164119" y="3414965"/>
                  </a:cubicBezTo>
                  <a:cubicBezTo>
                    <a:pt x="224127" y="3575938"/>
                    <a:pt x="327949" y="3631183"/>
                    <a:pt x="243177" y="3789298"/>
                  </a:cubicBezTo>
                  <a:cubicBezTo>
                    <a:pt x="233652" y="3805490"/>
                    <a:pt x="224127" y="3826445"/>
                    <a:pt x="206982" y="3799775"/>
                  </a:cubicBezTo>
                  <a:close/>
                  <a:moveTo>
                    <a:pt x="292707" y="3984560"/>
                  </a:moveTo>
                  <a:cubicBezTo>
                    <a:pt x="287944" y="4002658"/>
                    <a:pt x="272704" y="4052188"/>
                    <a:pt x="263179" y="4068380"/>
                  </a:cubicBezTo>
                  <a:cubicBezTo>
                    <a:pt x="257464" y="4077905"/>
                    <a:pt x="246987" y="4115053"/>
                    <a:pt x="231747" y="4109338"/>
                  </a:cubicBezTo>
                  <a:cubicBezTo>
                    <a:pt x="217459" y="4104575"/>
                    <a:pt x="218412" y="4063618"/>
                    <a:pt x="216507" y="4051235"/>
                  </a:cubicBezTo>
                  <a:cubicBezTo>
                    <a:pt x="206982" y="3963605"/>
                    <a:pt x="224127" y="3881690"/>
                    <a:pt x="239367" y="3840733"/>
                  </a:cubicBezTo>
                  <a:cubicBezTo>
                    <a:pt x="283182" y="3720718"/>
                    <a:pt x="352714" y="3614038"/>
                    <a:pt x="407959" y="3498785"/>
                  </a:cubicBezTo>
                  <a:cubicBezTo>
                    <a:pt x="517497" y="3243515"/>
                    <a:pt x="587982" y="2977768"/>
                    <a:pt x="634654" y="2705353"/>
                  </a:cubicBezTo>
                  <a:cubicBezTo>
                    <a:pt x="634654" y="2705353"/>
                    <a:pt x="634654" y="2705353"/>
                    <a:pt x="634654" y="2705353"/>
                  </a:cubicBezTo>
                  <a:cubicBezTo>
                    <a:pt x="674659" y="2470085"/>
                    <a:pt x="692757" y="2232913"/>
                    <a:pt x="693709" y="1993835"/>
                  </a:cubicBezTo>
                  <a:cubicBezTo>
                    <a:pt x="693709" y="1969070"/>
                    <a:pt x="692757" y="1943353"/>
                    <a:pt x="691804" y="1918588"/>
                  </a:cubicBezTo>
                  <a:cubicBezTo>
                    <a:pt x="697519" y="1739518"/>
                    <a:pt x="677517" y="1562353"/>
                    <a:pt x="661324" y="1385188"/>
                  </a:cubicBezTo>
                  <a:cubicBezTo>
                    <a:pt x="688947" y="1473770"/>
                    <a:pt x="700377" y="1564258"/>
                    <a:pt x="709902" y="1654745"/>
                  </a:cubicBezTo>
                  <a:cubicBezTo>
                    <a:pt x="738477" y="1938590"/>
                    <a:pt x="715617" y="2224340"/>
                    <a:pt x="729904" y="2509138"/>
                  </a:cubicBezTo>
                  <a:cubicBezTo>
                    <a:pt x="731809" y="2546285"/>
                    <a:pt x="653704" y="2965385"/>
                    <a:pt x="635607" y="3024440"/>
                  </a:cubicBezTo>
                  <a:cubicBezTo>
                    <a:pt x="572742" y="3190175"/>
                    <a:pt x="440344" y="3546410"/>
                    <a:pt x="435582" y="3557840"/>
                  </a:cubicBezTo>
                  <a:cubicBezTo>
                    <a:pt x="403197" y="3640708"/>
                    <a:pt x="371764" y="3722623"/>
                    <a:pt x="339379" y="3805490"/>
                  </a:cubicBezTo>
                  <a:cubicBezTo>
                    <a:pt x="339379" y="3805490"/>
                    <a:pt x="339379" y="3805490"/>
                    <a:pt x="339379" y="3805490"/>
                  </a:cubicBezTo>
                  <a:cubicBezTo>
                    <a:pt x="339379" y="3805490"/>
                    <a:pt x="339379" y="3805490"/>
                    <a:pt x="339379" y="3805490"/>
                  </a:cubicBezTo>
                  <a:cubicBezTo>
                    <a:pt x="324139" y="3874070"/>
                    <a:pt x="312709" y="3906455"/>
                    <a:pt x="292707" y="3984560"/>
                  </a:cubicBezTo>
                  <a:close/>
                  <a:moveTo>
                    <a:pt x="387957" y="3737863"/>
                  </a:moveTo>
                  <a:cubicBezTo>
                    <a:pt x="406054" y="3699763"/>
                    <a:pt x="440344" y="3676903"/>
                    <a:pt x="469872" y="3649280"/>
                  </a:cubicBezTo>
                  <a:cubicBezTo>
                    <a:pt x="447964" y="3682618"/>
                    <a:pt x="424152" y="3715955"/>
                    <a:pt x="387957" y="3737863"/>
                  </a:cubicBezTo>
                  <a:close/>
                  <a:moveTo>
                    <a:pt x="729904" y="3345433"/>
                  </a:moveTo>
                  <a:cubicBezTo>
                    <a:pt x="647989" y="3473068"/>
                    <a:pt x="511782" y="3546410"/>
                    <a:pt x="420342" y="3663568"/>
                  </a:cubicBezTo>
                  <a:cubicBezTo>
                    <a:pt x="424152" y="3558793"/>
                    <a:pt x="605127" y="3382580"/>
                    <a:pt x="738477" y="3320668"/>
                  </a:cubicBezTo>
                  <a:cubicBezTo>
                    <a:pt x="769909" y="3311143"/>
                    <a:pt x="734667" y="3337813"/>
                    <a:pt x="729904" y="3345433"/>
                  </a:cubicBezTo>
                  <a:close/>
                  <a:moveTo>
                    <a:pt x="902307" y="3049205"/>
                  </a:moveTo>
                  <a:cubicBezTo>
                    <a:pt x="890877" y="3065398"/>
                    <a:pt x="803247" y="3151123"/>
                    <a:pt x="793722" y="3161600"/>
                  </a:cubicBezTo>
                  <a:cubicBezTo>
                    <a:pt x="805152" y="3153980"/>
                    <a:pt x="824202" y="3139693"/>
                    <a:pt x="835632" y="3132073"/>
                  </a:cubicBezTo>
                  <a:cubicBezTo>
                    <a:pt x="855634" y="3114928"/>
                    <a:pt x="918499" y="3054920"/>
                    <a:pt x="938502" y="3037775"/>
                  </a:cubicBezTo>
                  <a:cubicBezTo>
                    <a:pt x="902307" y="3122548"/>
                    <a:pt x="871827" y="3189223"/>
                    <a:pt x="835632" y="3221608"/>
                  </a:cubicBezTo>
                  <a:cubicBezTo>
                    <a:pt x="734667" y="3311143"/>
                    <a:pt x="601317" y="3374008"/>
                    <a:pt x="498447" y="3478783"/>
                  </a:cubicBezTo>
                  <a:cubicBezTo>
                    <a:pt x="534642" y="3366388"/>
                    <a:pt x="636559" y="3304475"/>
                    <a:pt x="671802" y="3277805"/>
                  </a:cubicBezTo>
                  <a:cubicBezTo>
                    <a:pt x="614652" y="3292093"/>
                    <a:pt x="513687" y="3407345"/>
                    <a:pt x="520354" y="3389248"/>
                  </a:cubicBezTo>
                  <a:cubicBezTo>
                    <a:pt x="538452" y="3333050"/>
                    <a:pt x="594649" y="3254945"/>
                    <a:pt x="634654" y="3213035"/>
                  </a:cubicBezTo>
                  <a:cubicBezTo>
                    <a:pt x="757527" y="3085400"/>
                    <a:pt x="893734" y="2971100"/>
                    <a:pt x="1008987" y="2836798"/>
                  </a:cubicBezTo>
                  <a:cubicBezTo>
                    <a:pt x="999462" y="2902520"/>
                    <a:pt x="988984" y="2946335"/>
                    <a:pt x="902307" y="3049205"/>
                  </a:cubicBezTo>
                  <a:close/>
                  <a:moveTo>
                    <a:pt x="1039467" y="2749168"/>
                  </a:moveTo>
                  <a:cubicBezTo>
                    <a:pt x="939454" y="2875850"/>
                    <a:pt x="822297" y="2993008"/>
                    <a:pt x="701329" y="3099688"/>
                  </a:cubicBezTo>
                  <a:cubicBezTo>
                    <a:pt x="663229" y="3133025"/>
                    <a:pt x="629892" y="3173030"/>
                    <a:pt x="588934" y="3216845"/>
                  </a:cubicBezTo>
                  <a:cubicBezTo>
                    <a:pt x="609889" y="3153028"/>
                    <a:pt x="661324" y="3024440"/>
                    <a:pt x="661324" y="3024440"/>
                  </a:cubicBezTo>
                  <a:cubicBezTo>
                    <a:pt x="675612" y="2979673"/>
                    <a:pt x="687994" y="2981578"/>
                    <a:pt x="707997" y="2963480"/>
                  </a:cubicBezTo>
                  <a:cubicBezTo>
                    <a:pt x="709902" y="2961575"/>
                    <a:pt x="976602" y="2710115"/>
                    <a:pt x="976602" y="2710115"/>
                  </a:cubicBezTo>
                  <a:cubicBezTo>
                    <a:pt x="968982" y="2718688"/>
                    <a:pt x="1056612" y="2632963"/>
                    <a:pt x="1095664" y="2595815"/>
                  </a:cubicBezTo>
                  <a:cubicBezTo>
                    <a:pt x="1082329" y="2643440"/>
                    <a:pt x="1072804" y="2705353"/>
                    <a:pt x="1039467" y="27491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id="{FC0F2F15-F73A-4C30-AC07-7277BE72D274}"/>
                </a:ext>
              </a:extLst>
            </p:cNvPr>
            <p:cNvSpPr/>
            <p:nvPr/>
          </p:nvSpPr>
          <p:spPr>
            <a:xfrm rot="1520710">
              <a:off x="2169010" y="4277628"/>
              <a:ext cx="445448" cy="1328726"/>
            </a:xfrm>
            <a:custGeom>
              <a:avLst/>
              <a:gdLst>
                <a:gd name="connsiteX0" fmla="*/ 541078 w 678947"/>
                <a:gd name="connsiteY0" fmla="*/ 692150 h 1803619"/>
                <a:gd name="connsiteX1" fmla="*/ 675744 w 678947"/>
                <a:gd name="connsiteY1" fmla="*/ 1076908 h 1803619"/>
                <a:gd name="connsiteX2" fmla="*/ 678947 w 678947"/>
                <a:gd name="connsiteY2" fmla="*/ 1076908 h 1803619"/>
                <a:gd name="connsiteX3" fmla="*/ 677934 w 678947"/>
                <a:gd name="connsiteY3" fmla="*/ 1079426 h 1803619"/>
                <a:gd name="connsiteX4" fmla="*/ 678947 w 678947"/>
                <a:gd name="connsiteY4" fmla="*/ 1080591 h 1803619"/>
                <a:gd name="connsiteX5" fmla="*/ 677465 w 678947"/>
                <a:gd name="connsiteY5" fmla="*/ 1080591 h 1803619"/>
                <a:gd name="connsiteX6" fmla="*/ 380803 w 678947"/>
                <a:gd name="connsiteY6" fmla="*/ 1798594 h 1803619"/>
                <a:gd name="connsiteX7" fmla="*/ 370346 w 678947"/>
                <a:gd name="connsiteY7" fmla="*/ 1206657 h 1803619"/>
                <a:gd name="connsiteX8" fmla="*/ 430248 w 678947"/>
                <a:gd name="connsiteY8" fmla="*/ 1124930 h 1803619"/>
                <a:gd name="connsiteX9" fmla="*/ 339473 w 678947"/>
                <a:gd name="connsiteY9" fmla="*/ 1037677 h 1803619"/>
                <a:gd name="connsiteX10" fmla="*/ 248698 w 678947"/>
                <a:gd name="connsiteY10" fmla="*/ 1124930 h 1803619"/>
                <a:gd name="connsiteX11" fmla="*/ 308601 w 678947"/>
                <a:gd name="connsiteY11" fmla="*/ 1206658 h 1803619"/>
                <a:gd name="connsiteX12" fmla="*/ 298145 w 678947"/>
                <a:gd name="connsiteY12" fmla="*/ 1803619 h 1803619"/>
                <a:gd name="connsiteX13" fmla="*/ 1482 w 678947"/>
                <a:gd name="connsiteY13" fmla="*/ 1080591 h 1803619"/>
                <a:gd name="connsiteX14" fmla="*/ 1 w 678947"/>
                <a:gd name="connsiteY14" fmla="*/ 1080591 h 1803619"/>
                <a:gd name="connsiteX15" fmla="*/ 977 w 678947"/>
                <a:gd name="connsiteY15" fmla="*/ 1079335 h 1803619"/>
                <a:gd name="connsiteX16" fmla="*/ 0 w 678947"/>
                <a:gd name="connsiteY16" fmla="*/ 1076908 h 1803619"/>
                <a:gd name="connsiteX17" fmla="*/ 2865 w 678947"/>
                <a:gd name="connsiteY17" fmla="*/ 1076908 h 1803619"/>
                <a:gd name="connsiteX18" fmla="*/ 128363 w 678947"/>
                <a:gd name="connsiteY18" fmla="*/ 696719 h 1803619"/>
                <a:gd name="connsiteX19" fmla="*/ 162613 w 678947"/>
                <a:gd name="connsiteY19" fmla="*/ 573663 h 1803619"/>
                <a:gd name="connsiteX20" fmla="*/ 516334 w 678947"/>
                <a:gd name="connsiteY20" fmla="*/ 573663 h 1803619"/>
                <a:gd name="connsiteX21" fmla="*/ 561325 w 678947"/>
                <a:gd name="connsiteY21" fmla="*/ 618654 h 1803619"/>
                <a:gd name="connsiteX22" fmla="*/ 516334 w 678947"/>
                <a:gd name="connsiteY22" fmla="*/ 663645 h 1803619"/>
                <a:gd name="connsiteX23" fmla="*/ 162613 w 678947"/>
                <a:gd name="connsiteY23" fmla="*/ 663645 h 1803619"/>
                <a:gd name="connsiteX24" fmla="*/ 117622 w 678947"/>
                <a:gd name="connsiteY24" fmla="*/ 618654 h 1803619"/>
                <a:gd name="connsiteX25" fmla="*/ 162613 w 678947"/>
                <a:gd name="connsiteY25" fmla="*/ 573663 h 1803619"/>
                <a:gd name="connsiteX26" fmla="*/ 346730 w 678947"/>
                <a:gd name="connsiteY26" fmla="*/ 0 h 1803619"/>
                <a:gd name="connsiteX27" fmla="*/ 477359 w 678947"/>
                <a:gd name="connsiteY27" fmla="*/ 58057 h 1803619"/>
                <a:gd name="connsiteX28" fmla="*/ 535416 w 678947"/>
                <a:gd name="connsiteY28" fmla="*/ 508918 h 1803619"/>
                <a:gd name="connsiteX29" fmla="*/ 143530 w 678947"/>
                <a:gd name="connsiteY29" fmla="*/ 508918 h 1803619"/>
                <a:gd name="connsiteX0" fmla="*/ 541078 w 678947"/>
                <a:gd name="connsiteY0" fmla="*/ 913760 h 2025229"/>
                <a:gd name="connsiteX1" fmla="*/ 675744 w 678947"/>
                <a:gd name="connsiteY1" fmla="*/ 1298518 h 2025229"/>
                <a:gd name="connsiteX2" fmla="*/ 678947 w 678947"/>
                <a:gd name="connsiteY2" fmla="*/ 1298518 h 2025229"/>
                <a:gd name="connsiteX3" fmla="*/ 677934 w 678947"/>
                <a:gd name="connsiteY3" fmla="*/ 1301036 h 2025229"/>
                <a:gd name="connsiteX4" fmla="*/ 678947 w 678947"/>
                <a:gd name="connsiteY4" fmla="*/ 1302201 h 2025229"/>
                <a:gd name="connsiteX5" fmla="*/ 677465 w 678947"/>
                <a:gd name="connsiteY5" fmla="*/ 1302201 h 2025229"/>
                <a:gd name="connsiteX6" fmla="*/ 380803 w 678947"/>
                <a:gd name="connsiteY6" fmla="*/ 2020204 h 2025229"/>
                <a:gd name="connsiteX7" fmla="*/ 370346 w 678947"/>
                <a:gd name="connsiteY7" fmla="*/ 1428267 h 2025229"/>
                <a:gd name="connsiteX8" fmla="*/ 430248 w 678947"/>
                <a:gd name="connsiteY8" fmla="*/ 1346540 h 2025229"/>
                <a:gd name="connsiteX9" fmla="*/ 339473 w 678947"/>
                <a:gd name="connsiteY9" fmla="*/ 1259287 h 2025229"/>
                <a:gd name="connsiteX10" fmla="*/ 248698 w 678947"/>
                <a:gd name="connsiteY10" fmla="*/ 1346540 h 2025229"/>
                <a:gd name="connsiteX11" fmla="*/ 308601 w 678947"/>
                <a:gd name="connsiteY11" fmla="*/ 1428268 h 2025229"/>
                <a:gd name="connsiteX12" fmla="*/ 298145 w 678947"/>
                <a:gd name="connsiteY12" fmla="*/ 2025229 h 2025229"/>
                <a:gd name="connsiteX13" fmla="*/ 1482 w 678947"/>
                <a:gd name="connsiteY13" fmla="*/ 1302201 h 2025229"/>
                <a:gd name="connsiteX14" fmla="*/ 1 w 678947"/>
                <a:gd name="connsiteY14" fmla="*/ 1302201 h 2025229"/>
                <a:gd name="connsiteX15" fmla="*/ 977 w 678947"/>
                <a:gd name="connsiteY15" fmla="*/ 1300945 h 2025229"/>
                <a:gd name="connsiteX16" fmla="*/ 0 w 678947"/>
                <a:gd name="connsiteY16" fmla="*/ 1298518 h 2025229"/>
                <a:gd name="connsiteX17" fmla="*/ 2865 w 678947"/>
                <a:gd name="connsiteY17" fmla="*/ 1298518 h 2025229"/>
                <a:gd name="connsiteX18" fmla="*/ 128363 w 678947"/>
                <a:gd name="connsiteY18" fmla="*/ 918329 h 2025229"/>
                <a:gd name="connsiteX19" fmla="*/ 541078 w 678947"/>
                <a:gd name="connsiteY19" fmla="*/ 913760 h 2025229"/>
                <a:gd name="connsiteX20" fmla="*/ 162613 w 678947"/>
                <a:gd name="connsiteY20" fmla="*/ 795273 h 2025229"/>
                <a:gd name="connsiteX21" fmla="*/ 516334 w 678947"/>
                <a:gd name="connsiteY21" fmla="*/ 795273 h 2025229"/>
                <a:gd name="connsiteX22" fmla="*/ 561325 w 678947"/>
                <a:gd name="connsiteY22" fmla="*/ 840264 h 2025229"/>
                <a:gd name="connsiteX23" fmla="*/ 516334 w 678947"/>
                <a:gd name="connsiteY23" fmla="*/ 885255 h 2025229"/>
                <a:gd name="connsiteX24" fmla="*/ 162613 w 678947"/>
                <a:gd name="connsiteY24" fmla="*/ 885255 h 2025229"/>
                <a:gd name="connsiteX25" fmla="*/ 117622 w 678947"/>
                <a:gd name="connsiteY25" fmla="*/ 840264 h 2025229"/>
                <a:gd name="connsiteX26" fmla="*/ 162613 w 678947"/>
                <a:gd name="connsiteY26" fmla="*/ 795273 h 2025229"/>
                <a:gd name="connsiteX27" fmla="*/ 306002 w 678947"/>
                <a:gd name="connsiteY27" fmla="*/ 0 h 2025229"/>
                <a:gd name="connsiteX28" fmla="*/ 477359 w 678947"/>
                <a:gd name="connsiteY28" fmla="*/ 279667 h 2025229"/>
                <a:gd name="connsiteX29" fmla="*/ 535416 w 678947"/>
                <a:gd name="connsiteY29" fmla="*/ 730528 h 2025229"/>
                <a:gd name="connsiteX30" fmla="*/ 143530 w 678947"/>
                <a:gd name="connsiteY30" fmla="*/ 730528 h 2025229"/>
                <a:gd name="connsiteX31" fmla="*/ 306002 w 678947"/>
                <a:gd name="connsiteY31" fmla="*/ 0 h 202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78947" h="2025229">
                  <a:moveTo>
                    <a:pt x="541078" y="913760"/>
                  </a:moveTo>
                  <a:cubicBezTo>
                    <a:pt x="517510" y="1040676"/>
                    <a:pt x="540707" y="1154107"/>
                    <a:pt x="675744" y="1298518"/>
                  </a:cubicBezTo>
                  <a:lnTo>
                    <a:pt x="678947" y="1298518"/>
                  </a:lnTo>
                  <a:lnTo>
                    <a:pt x="677934" y="1301036"/>
                  </a:lnTo>
                  <a:lnTo>
                    <a:pt x="678947" y="1302201"/>
                  </a:lnTo>
                  <a:lnTo>
                    <a:pt x="677465" y="1302201"/>
                  </a:lnTo>
                  <a:lnTo>
                    <a:pt x="380803" y="2020204"/>
                  </a:lnTo>
                  <a:lnTo>
                    <a:pt x="370346" y="1428267"/>
                  </a:lnTo>
                  <a:cubicBezTo>
                    <a:pt x="405337" y="1416402"/>
                    <a:pt x="430248" y="1384267"/>
                    <a:pt x="430248" y="1346540"/>
                  </a:cubicBezTo>
                  <a:cubicBezTo>
                    <a:pt x="430248" y="1298351"/>
                    <a:pt x="389607" y="1259287"/>
                    <a:pt x="339473" y="1259287"/>
                  </a:cubicBezTo>
                  <a:cubicBezTo>
                    <a:pt x="289339" y="1259287"/>
                    <a:pt x="248698" y="1298351"/>
                    <a:pt x="248698" y="1346540"/>
                  </a:cubicBezTo>
                  <a:cubicBezTo>
                    <a:pt x="248698" y="1384267"/>
                    <a:pt x="273609" y="1416402"/>
                    <a:pt x="308601" y="1428268"/>
                  </a:cubicBezTo>
                  <a:cubicBezTo>
                    <a:pt x="308601" y="1640657"/>
                    <a:pt x="298145" y="1812840"/>
                    <a:pt x="298145" y="2025229"/>
                  </a:cubicBezTo>
                  <a:cubicBezTo>
                    <a:pt x="195772" y="1770818"/>
                    <a:pt x="103855" y="1556612"/>
                    <a:pt x="1482" y="1302201"/>
                  </a:cubicBezTo>
                  <a:lnTo>
                    <a:pt x="1" y="1302201"/>
                  </a:lnTo>
                  <a:cubicBezTo>
                    <a:pt x="335" y="1301788"/>
                    <a:pt x="668" y="1301375"/>
                    <a:pt x="977" y="1300945"/>
                  </a:cubicBezTo>
                  <a:lnTo>
                    <a:pt x="0" y="1298518"/>
                  </a:lnTo>
                  <a:lnTo>
                    <a:pt x="2865" y="1298518"/>
                  </a:lnTo>
                  <a:cubicBezTo>
                    <a:pt x="133453" y="1136606"/>
                    <a:pt x="156667" y="1063482"/>
                    <a:pt x="128363" y="918329"/>
                  </a:cubicBezTo>
                  <a:lnTo>
                    <a:pt x="541078" y="913760"/>
                  </a:lnTo>
                  <a:close/>
                  <a:moveTo>
                    <a:pt x="162613" y="795273"/>
                  </a:moveTo>
                  <a:lnTo>
                    <a:pt x="516334" y="795273"/>
                  </a:lnTo>
                  <a:cubicBezTo>
                    <a:pt x="541182" y="795273"/>
                    <a:pt x="561325" y="815416"/>
                    <a:pt x="561325" y="840264"/>
                  </a:cubicBezTo>
                  <a:cubicBezTo>
                    <a:pt x="561325" y="865112"/>
                    <a:pt x="541182" y="885255"/>
                    <a:pt x="516334" y="885255"/>
                  </a:cubicBezTo>
                  <a:lnTo>
                    <a:pt x="162613" y="885255"/>
                  </a:lnTo>
                  <a:cubicBezTo>
                    <a:pt x="137765" y="885255"/>
                    <a:pt x="117622" y="865112"/>
                    <a:pt x="117622" y="840264"/>
                  </a:cubicBezTo>
                  <a:cubicBezTo>
                    <a:pt x="117622" y="815416"/>
                    <a:pt x="137765" y="795273"/>
                    <a:pt x="162613" y="795273"/>
                  </a:cubicBezTo>
                  <a:close/>
                  <a:moveTo>
                    <a:pt x="306002" y="0"/>
                  </a:moveTo>
                  <a:lnTo>
                    <a:pt x="477359" y="279667"/>
                  </a:lnTo>
                  <a:lnTo>
                    <a:pt x="535416" y="730528"/>
                  </a:lnTo>
                  <a:lnTo>
                    <a:pt x="143530" y="730528"/>
                  </a:lnTo>
                  <a:cubicBezTo>
                    <a:pt x="211263" y="560889"/>
                    <a:pt x="238269" y="169639"/>
                    <a:pt x="3060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6" name="Freeform 13">
            <a:extLst>
              <a:ext uri="{FF2B5EF4-FFF2-40B4-BE49-F238E27FC236}">
                <a16:creationId xmlns:a16="http://schemas.microsoft.com/office/drawing/2014/main" id="{FED69F31-7EBE-4BD3-B9BE-DA01EDA184E6}"/>
              </a:ext>
            </a:extLst>
          </p:cNvPr>
          <p:cNvSpPr>
            <a:spLocks/>
          </p:cNvSpPr>
          <p:nvPr/>
        </p:nvSpPr>
        <p:spPr bwMode="auto">
          <a:xfrm rot="8950285" flipV="1">
            <a:off x="1596864" y="3619394"/>
            <a:ext cx="2914995" cy="4369901"/>
          </a:xfrm>
          <a:custGeom>
            <a:avLst/>
            <a:gdLst>
              <a:gd name="T0" fmla="*/ 388 w 2127"/>
              <a:gd name="T1" fmla="*/ 1550 h 3157"/>
              <a:gd name="T2" fmla="*/ 312 w 2127"/>
              <a:gd name="T3" fmla="*/ 1481 h 3157"/>
              <a:gd name="T4" fmla="*/ 259 w 2127"/>
              <a:gd name="T5" fmla="*/ 1260 h 3157"/>
              <a:gd name="T6" fmla="*/ 380 w 2127"/>
              <a:gd name="T7" fmla="*/ 1152 h 3157"/>
              <a:gd name="T8" fmla="*/ 318 w 2127"/>
              <a:gd name="T9" fmla="*/ 915 h 3157"/>
              <a:gd name="T10" fmla="*/ 345 w 2127"/>
              <a:gd name="T11" fmla="*/ 802 h 3157"/>
              <a:gd name="T12" fmla="*/ 349 w 2127"/>
              <a:gd name="T13" fmla="*/ 635 h 3157"/>
              <a:gd name="T14" fmla="*/ 421 w 2127"/>
              <a:gd name="T15" fmla="*/ 485 h 3157"/>
              <a:gd name="T16" fmla="*/ 561 w 2127"/>
              <a:gd name="T17" fmla="*/ 367 h 3157"/>
              <a:gd name="T18" fmla="*/ 569 w 2127"/>
              <a:gd name="T19" fmla="*/ 271 h 3157"/>
              <a:gd name="T20" fmla="*/ 561 w 2127"/>
              <a:gd name="T21" fmla="*/ 181 h 3157"/>
              <a:gd name="T22" fmla="*/ 625 w 2127"/>
              <a:gd name="T23" fmla="*/ 148 h 3157"/>
              <a:gd name="T24" fmla="*/ 769 w 2127"/>
              <a:gd name="T25" fmla="*/ 90 h 3157"/>
              <a:gd name="T26" fmla="*/ 909 w 2127"/>
              <a:gd name="T27" fmla="*/ 57 h 3157"/>
              <a:gd name="T28" fmla="*/ 1114 w 2127"/>
              <a:gd name="T29" fmla="*/ 148 h 3157"/>
              <a:gd name="T30" fmla="*/ 1236 w 2127"/>
              <a:gd name="T31" fmla="*/ 300 h 3157"/>
              <a:gd name="T32" fmla="*/ 1447 w 2127"/>
              <a:gd name="T33" fmla="*/ 373 h 3157"/>
              <a:gd name="T34" fmla="*/ 1554 w 2127"/>
              <a:gd name="T35" fmla="*/ 475 h 3157"/>
              <a:gd name="T36" fmla="*/ 1775 w 2127"/>
              <a:gd name="T37" fmla="*/ 691 h 3157"/>
              <a:gd name="T38" fmla="*/ 1677 w 2127"/>
              <a:gd name="T39" fmla="*/ 814 h 3157"/>
              <a:gd name="T40" fmla="*/ 1939 w 2127"/>
              <a:gd name="T41" fmla="*/ 1097 h 3157"/>
              <a:gd name="T42" fmla="*/ 1890 w 2127"/>
              <a:gd name="T43" fmla="*/ 1273 h 3157"/>
              <a:gd name="T44" fmla="*/ 2095 w 2127"/>
              <a:gd name="T45" fmla="*/ 1310 h 3157"/>
              <a:gd name="T46" fmla="*/ 1794 w 2127"/>
              <a:gd name="T47" fmla="*/ 1274 h 3157"/>
              <a:gd name="T48" fmla="*/ 1811 w 2127"/>
              <a:gd name="T49" fmla="*/ 1429 h 3157"/>
              <a:gd name="T50" fmla="*/ 1930 w 2127"/>
              <a:gd name="T51" fmla="*/ 1478 h 3157"/>
              <a:gd name="T52" fmla="*/ 1627 w 2127"/>
              <a:gd name="T53" fmla="*/ 1415 h 3157"/>
              <a:gd name="T54" fmla="*/ 1667 w 2127"/>
              <a:gd name="T55" fmla="*/ 1497 h 3157"/>
              <a:gd name="T56" fmla="*/ 1629 w 2127"/>
              <a:gd name="T57" fmla="*/ 1664 h 3157"/>
              <a:gd name="T58" fmla="*/ 1496 w 2127"/>
              <a:gd name="T59" fmla="*/ 1500 h 3157"/>
              <a:gd name="T60" fmla="*/ 1532 w 2127"/>
              <a:gd name="T61" fmla="*/ 1589 h 3157"/>
              <a:gd name="T62" fmla="*/ 1509 w 2127"/>
              <a:gd name="T63" fmla="*/ 1647 h 3157"/>
              <a:gd name="T64" fmla="*/ 1579 w 2127"/>
              <a:gd name="T65" fmla="*/ 1799 h 3157"/>
              <a:gd name="T66" fmla="*/ 1631 w 2127"/>
              <a:gd name="T67" fmla="*/ 2080 h 3157"/>
              <a:gd name="T68" fmla="*/ 1652 w 2127"/>
              <a:gd name="T69" fmla="*/ 2242 h 3157"/>
              <a:gd name="T70" fmla="*/ 1572 w 2127"/>
              <a:gd name="T71" fmla="*/ 2303 h 3157"/>
              <a:gd name="T72" fmla="*/ 1567 w 2127"/>
              <a:gd name="T73" fmla="*/ 2433 h 3157"/>
              <a:gd name="T74" fmla="*/ 1498 w 2127"/>
              <a:gd name="T75" fmla="*/ 2455 h 3157"/>
              <a:gd name="T76" fmla="*/ 1384 w 2127"/>
              <a:gd name="T77" fmla="*/ 2483 h 3157"/>
              <a:gd name="T78" fmla="*/ 1251 w 2127"/>
              <a:gd name="T79" fmla="*/ 2679 h 3157"/>
              <a:gd name="T80" fmla="*/ 998 w 2127"/>
              <a:gd name="T81" fmla="*/ 2538 h 3157"/>
              <a:gd name="T82" fmla="*/ 790 w 2127"/>
              <a:gd name="T83" fmla="*/ 2468 h 3157"/>
              <a:gd name="T84" fmla="*/ 649 w 2127"/>
              <a:gd name="T85" fmla="*/ 2321 h 3157"/>
              <a:gd name="T86" fmla="*/ 513 w 2127"/>
              <a:gd name="T87" fmla="*/ 2337 h 3157"/>
              <a:gd name="T88" fmla="*/ 574 w 2127"/>
              <a:gd name="T89" fmla="*/ 2476 h 3157"/>
              <a:gd name="T90" fmla="*/ 545 w 2127"/>
              <a:gd name="T91" fmla="*/ 2580 h 3157"/>
              <a:gd name="T92" fmla="*/ 349 w 2127"/>
              <a:gd name="T93" fmla="*/ 2754 h 3157"/>
              <a:gd name="T94" fmla="*/ 407 w 2127"/>
              <a:gd name="T95" fmla="*/ 2783 h 3157"/>
              <a:gd name="T96" fmla="*/ 456 w 2127"/>
              <a:gd name="T97" fmla="*/ 2817 h 3157"/>
              <a:gd name="T98" fmla="*/ 449 w 2127"/>
              <a:gd name="T99" fmla="*/ 2968 h 3157"/>
              <a:gd name="T100" fmla="*/ 392 w 2127"/>
              <a:gd name="T101" fmla="*/ 3084 h 3157"/>
              <a:gd name="T102" fmla="*/ 349 w 2127"/>
              <a:gd name="T103" fmla="*/ 3149 h 3157"/>
              <a:gd name="T104" fmla="*/ 164 w 2127"/>
              <a:gd name="T105" fmla="*/ 3145 h 3157"/>
              <a:gd name="T106" fmla="*/ 18 w 2127"/>
              <a:gd name="T107" fmla="*/ 2940 h 3157"/>
              <a:gd name="T108" fmla="*/ 139 w 2127"/>
              <a:gd name="T109" fmla="*/ 2743 h 3157"/>
              <a:gd name="T110" fmla="*/ 100 w 2127"/>
              <a:gd name="T111" fmla="*/ 2541 h 3157"/>
              <a:gd name="T112" fmla="*/ 211 w 2127"/>
              <a:gd name="T113" fmla="*/ 2293 h 3157"/>
              <a:gd name="T114" fmla="*/ 341 w 2127"/>
              <a:gd name="T115" fmla="*/ 2266 h 3157"/>
              <a:gd name="T116" fmla="*/ 417 w 2127"/>
              <a:gd name="T117" fmla="*/ 2296 h 3157"/>
              <a:gd name="T118" fmla="*/ 508 w 2127"/>
              <a:gd name="T119" fmla="*/ 2062 h 3157"/>
              <a:gd name="T120" fmla="*/ 488 w 2127"/>
              <a:gd name="T121" fmla="*/ 1904 h 3157"/>
              <a:gd name="T122" fmla="*/ 496 w 2127"/>
              <a:gd name="T123" fmla="*/ 1782 h 3157"/>
              <a:gd name="T124" fmla="*/ 514 w 2127"/>
              <a:gd name="T125" fmla="*/ 1618 h 3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27" h="3157">
                <a:moveTo>
                  <a:pt x="440" y="1547"/>
                </a:moveTo>
                <a:cubicBezTo>
                  <a:pt x="431" y="1553"/>
                  <a:pt x="430" y="1563"/>
                  <a:pt x="426" y="1570"/>
                </a:cubicBezTo>
                <a:cubicBezTo>
                  <a:pt x="422" y="1577"/>
                  <a:pt x="419" y="1587"/>
                  <a:pt x="408" y="1586"/>
                </a:cubicBezTo>
                <a:cubicBezTo>
                  <a:pt x="395" y="1585"/>
                  <a:pt x="382" y="1582"/>
                  <a:pt x="376" y="1569"/>
                </a:cubicBezTo>
                <a:cubicBezTo>
                  <a:pt x="370" y="1558"/>
                  <a:pt x="372" y="1549"/>
                  <a:pt x="388" y="1550"/>
                </a:cubicBezTo>
                <a:cubicBezTo>
                  <a:pt x="399" y="1551"/>
                  <a:pt x="401" y="1544"/>
                  <a:pt x="401" y="1535"/>
                </a:cubicBezTo>
                <a:cubicBezTo>
                  <a:pt x="403" y="1510"/>
                  <a:pt x="380" y="1494"/>
                  <a:pt x="357" y="1505"/>
                </a:cubicBezTo>
                <a:cubicBezTo>
                  <a:pt x="349" y="1508"/>
                  <a:pt x="342" y="1512"/>
                  <a:pt x="333" y="1515"/>
                </a:cubicBezTo>
                <a:cubicBezTo>
                  <a:pt x="323" y="1517"/>
                  <a:pt x="315" y="1514"/>
                  <a:pt x="309" y="1505"/>
                </a:cubicBezTo>
                <a:cubicBezTo>
                  <a:pt x="302" y="1496"/>
                  <a:pt x="307" y="1489"/>
                  <a:pt x="312" y="1481"/>
                </a:cubicBezTo>
                <a:cubicBezTo>
                  <a:pt x="321" y="1467"/>
                  <a:pt x="336" y="1464"/>
                  <a:pt x="351" y="1459"/>
                </a:cubicBezTo>
                <a:cubicBezTo>
                  <a:pt x="387" y="1447"/>
                  <a:pt x="387" y="1447"/>
                  <a:pt x="375" y="1411"/>
                </a:cubicBezTo>
                <a:cubicBezTo>
                  <a:pt x="364" y="1376"/>
                  <a:pt x="354" y="1342"/>
                  <a:pt x="353" y="1306"/>
                </a:cubicBezTo>
                <a:cubicBezTo>
                  <a:pt x="353" y="1294"/>
                  <a:pt x="346" y="1293"/>
                  <a:pt x="338" y="1291"/>
                </a:cubicBezTo>
                <a:cubicBezTo>
                  <a:pt x="312" y="1284"/>
                  <a:pt x="286" y="1275"/>
                  <a:pt x="259" y="1260"/>
                </a:cubicBezTo>
                <a:cubicBezTo>
                  <a:pt x="282" y="1252"/>
                  <a:pt x="302" y="1256"/>
                  <a:pt x="323" y="1257"/>
                </a:cubicBezTo>
                <a:cubicBezTo>
                  <a:pt x="367" y="1259"/>
                  <a:pt x="387" y="1243"/>
                  <a:pt x="392" y="1204"/>
                </a:cubicBezTo>
                <a:cubicBezTo>
                  <a:pt x="395" y="1186"/>
                  <a:pt x="389" y="1176"/>
                  <a:pt x="371" y="1172"/>
                </a:cubicBezTo>
                <a:cubicBezTo>
                  <a:pt x="363" y="1170"/>
                  <a:pt x="355" y="1170"/>
                  <a:pt x="348" y="1164"/>
                </a:cubicBezTo>
                <a:cubicBezTo>
                  <a:pt x="356" y="1152"/>
                  <a:pt x="369" y="1152"/>
                  <a:pt x="380" y="1152"/>
                </a:cubicBezTo>
                <a:cubicBezTo>
                  <a:pt x="392" y="1152"/>
                  <a:pt x="395" y="1147"/>
                  <a:pt x="396" y="1137"/>
                </a:cubicBezTo>
                <a:cubicBezTo>
                  <a:pt x="398" y="1109"/>
                  <a:pt x="388" y="1086"/>
                  <a:pt x="374" y="1063"/>
                </a:cubicBezTo>
                <a:cubicBezTo>
                  <a:pt x="366" y="1050"/>
                  <a:pt x="357" y="1036"/>
                  <a:pt x="349" y="1023"/>
                </a:cubicBezTo>
                <a:cubicBezTo>
                  <a:pt x="337" y="1002"/>
                  <a:pt x="333" y="980"/>
                  <a:pt x="340" y="957"/>
                </a:cubicBezTo>
                <a:cubicBezTo>
                  <a:pt x="346" y="934"/>
                  <a:pt x="340" y="923"/>
                  <a:pt x="318" y="915"/>
                </a:cubicBezTo>
                <a:cubicBezTo>
                  <a:pt x="315" y="914"/>
                  <a:pt x="312" y="914"/>
                  <a:pt x="307" y="913"/>
                </a:cubicBezTo>
                <a:cubicBezTo>
                  <a:pt x="316" y="897"/>
                  <a:pt x="331" y="894"/>
                  <a:pt x="344" y="889"/>
                </a:cubicBezTo>
                <a:cubicBezTo>
                  <a:pt x="360" y="883"/>
                  <a:pt x="372" y="874"/>
                  <a:pt x="377" y="857"/>
                </a:cubicBezTo>
                <a:cubicBezTo>
                  <a:pt x="382" y="845"/>
                  <a:pt x="380" y="836"/>
                  <a:pt x="367" y="831"/>
                </a:cubicBezTo>
                <a:cubicBezTo>
                  <a:pt x="353" y="826"/>
                  <a:pt x="344" y="819"/>
                  <a:pt x="345" y="802"/>
                </a:cubicBezTo>
                <a:cubicBezTo>
                  <a:pt x="345" y="786"/>
                  <a:pt x="357" y="784"/>
                  <a:pt x="369" y="781"/>
                </a:cubicBezTo>
                <a:cubicBezTo>
                  <a:pt x="373" y="780"/>
                  <a:pt x="380" y="780"/>
                  <a:pt x="379" y="773"/>
                </a:cubicBezTo>
                <a:cubicBezTo>
                  <a:pt x="379" y="765"/>
                  <a:pt x="375" y="756"/>
                  <a:pt x="367" y="754"/>
                </a:cubicBezTo>
                <a:cubicBezTo>
                  <a:pt x="345" y="748"/>
                  <a:pt x="347" y="734"/>
                  <a:pt x="352" y="716"/>
                </a:cubicBezTo>
                <a:cubicBezTo>
                  <a:pt x="358" y="689"/>
                  <a:pt x="357" y="662"/>
                  <a:pt x="349" y="635"/>
                </a:cubicBezTo>
                <a:cubicBezTo>
                  <a:pt x="347" y="627"/>
                  <a:pt x="346" y="620"/>
                  <a:pt x="351" y="613"/>
                </a:cubicBezTo>
                <a:cubicBezTo>
                  <a:pt x="364" y="593"/>
                  <a:pt x="371" y="574"/>
                  <a:pt x="356" y="551"/>
                </a:cubicBezTo>
                <a:cubicBezTo>
                  <a:pt x="351" y="542"/>
                  <a:pt x="361" y="537"/>
                  <a:pt x="367" y="538"/>
                </a:cubicBezTo>
                <a:cubicBezTo>
                  <a:pt x="400" y="545"/>
                  <a:pt x="411" y="528"/>
                  <a:pt x="413" y="499"/>
                </a:cubicBezTo>
                <a:cubicBezTo>
                  <a:pt x="414" y="494"/>
                  <a:pt x="418" y="490"/>
                  <a:pt x="421" y="485"/>
                </a:cubicBezTo>
                <a:cubicBezTo>
                  <a:pt x="437" y="458"/>
                  <a:pt x="439" y="456"/>
                  <a:pt x="470" y="463"/>
                </a:cubicBezTo>
                <a:cubicBezTo>
                  <a:pt x="487" y="467"/>
                  <a:pt x="498" y="465"/>
                  <a:pt x="506" y="447"/>
                </a:cubicBezTo>
                <a:cubicBezTo>
                  <a:pt x="512" y="434"/>
                  <a:pt x="523" y="422"/>
                  <a:pt x="539" y="420"/>
                </a:cubicBezTo>
                <a:cubicBezTo>
                  <a:pt x="554" y="418"/>
                  <a:pt x="555" y="408"/>
                  <a:pt x="555" y="397"/>
                </a:cubicBezTo>
                <a:cubicBezTo>
                  <a:pt x="555" y="386"/>
                  <a:pt x="554" y="376"/>
                  <a:pt x="561" y="367"/>
                </a:cubicBezTo>
                <a:cubicBezTo>
                  <a:pt x="566" y="360"/>
                  <a:pt x="561" y="355"/>
                  <a:pt x="556" y="352"/>
                </a:cubicBezTo>
                <a:cubicBezTo>
                  <a:pt x="548" y="349"/>
                  <a:pt x="541" y="347"/>
                  <a:pt x="533" y="346"/>
                </a:cubicBezTo>
                <a:cubicBezTo>
                  <a:pt x="507" y="339"/>
                  <a:pt x="506" y="337"/>
                  <a:pt x="517" y="314"/>
                </a:cubicBezTo>
                <a:cubicBezTo>
                  <a:pt x="522" y="302"/>
                  <a:pt x="530" y="292"/>
                  <a:pt x="536" y="281"/>
                </a:cubicBezTo>
                <a:cubicBezTo>
                  <a:pt x="544" y="268"/>
                  <a:pt x="552" y="255"/>
                  <a:pt x="569" y="271"/>
                </a:cubicBezTo>
                <a:cubicBezTo>
                  <a:pt x="575" y="276"/>
                  <a:pt x="583" y="273"/>
                  <a:pt x="585" y="264"/>
                </a:cubicBezTo>
                <a:cubicBezTo>
                  <a:pt x="588" y="253"/>
                  <a:pt x="592" y="241"/>
                  <a:pt x="578" y="232"/>
                </a:cubicBezTo>
                <a:cubicBezTo>
                  <a:pt x="577" y="232"/>
                  <a:pt x="576" y="232"/>
                  <a:pt x="574" y="231"/>
                </a:cubicBezTo>
                <a:cubicBezTo>
                  <a:pt x="566" y="228"/>
                  <a:pt x="552" y="235"/>
                  <a:pt x="550" y="220"/>
                </a:cubicBezTo>
                <a:cubicBezTo>
                  <a:pt x="548" y="206"/>
                  <a:pt x="552" y="193"/>
                  <a:pt x="561" y="181"/>
                </a:cubicBezTo>
                <a:cubicBezTo>
                  <a:pt x="569" y="172"/>
                  <a:pt x="580" y="166"/>
                  <a:pt x="591" y="162"/>
                </a:cubicBezTo>
                <a:cubicBezTo>
                  <a:pt x="600" y="159"/>
                  <a:pt x="607" y="159"/>
                  <a:pt x="608" y="171"/>
                </a:cubicBezTo>
                <a:cubicBezTo>
                  <a:pt x="609" y="175"/>
                  <a:pt x="611" y="179"/>
                  <a:pt x="615" y="179"/>
                </a:cubicBezTo>
                <a:cubicBezTo>
                  <a:pt x="622" y="179"/>
                  <a:pt x="623" y="174"/>
                  <a:pt x="623" y="170"/>
                </a:cubicBezTo>
                <a:cubicBezTo>
                  <a:pt x="624" y="162"/>
                  <a:pt x="624" y="155"/>
                  <a:pt x="625" y="148"/>
                </a:cubicBezTo>
                <a:cubicBezTo>
                  <a:pt x="628" y="124"/>
                  <a:pt x="644" y="115"/>
                  <a:pt x="666" y="124"/>
                </a:cubicBezTo>
                <a:cubicBezTo>
                  <a:pt x="669" y="125"/>
                  <a:pt x="671" y="126"/>
                  <a:pt x="673" y="127"/>
                </a:cubicBezTo>
                <a:cubicBezTo>
                  <a:pt x="705" y="144"/>
                  <a:pt x="710" y="143"/>
                  <a:pt x="725" y="109"/>
                </a:cubicBezTo>
                <a:cubicBezTo>
                  <a:pt x="731" y="96"/>
                  <a:pt x="738" y="89"/>
                  <a:pt x="753" y="91"/>
                </a:cubicBezTo>
                <a:cubicBezTo>
                  <a:pt x="759" y="92"/>
                  <a:pt x="764" y="91"/>
                  <a:pt x="769" y="90"/>
                </a:cubicBezTo>
                <a:cubicBezTo>
                  <a:pt x="799" y="89"/>
                  <a:pt x="822" y="78"/>
                  <a:pt x="829" y="45"/>
                </a:cubicBezTo>
                <a:cubicBezTo>
                  <a:pt x="832" y="33"/>
                  <a:pt x="837" y="21"/>
                  <a:pt x="845" y="11"/>
                </a:cubicBezTo>
                <a:cubicBezTo>
                  <a:pt x="850" y="4"/>
                  <a:pt x="858" y="0"/>
                  <a:pt x="866" y="3"/>
                </a:cubicBezTo>
                <a:cubicBezTo>
                  <a:pt x="876" y="6"/>
                  <a:pt x="872" y="15"/>
                  <a:pt x="871" y="22"/>
                </a:cubicBezTo>
                <a:cubicBezTo>
                  <a:pt x="867" y="66"/>
                  <a:pt x="867" y="66"/>
                  <a:pt x="909" y="57"/>
                </a:cubicBezTo>
                <a:cubicBezTo>
                  <a:pt x="924" y="54"/>
                  <a:pt x="938" y="53"/>
                  <a:pt x="953" y="56"/>
                </a:cubicBezTo>
                <a:cubicBezTo>
                  <a:pt x="968" y="60"/>
                  <a:pt x="980" y="63"/>
                  <a:pt x="986" y="82"/>
                </a:cubicBezTo>
                <a:cubicBezTo>
                  <a:pt x="996" y="109"/>
                  <a:pt x="1034" y="117"/>
                  <a:pt x="1066" y="102"/>
                </a:cubicBezTo>
                <a:cubicBezTo>
                  <a:pt x="1071" y="100"/>
                  <a:pt x="1075" y="97"/>
                  <a:pt x="1081" y="94"/>
                </a:cubicBezTo>
                <a:cubicBezTo>
                  <a:pt x="1085" y="117"/>
                  <a:pt x="1091" y="138"/>
                  <a:pt x="1114" y="148"/>
                </a:cubicBezTo>
                <a:cubicBezTo>
                  <a:pt x="1135" y="157"/>
                  <a:pt x="1155" y="152"/>
                  <a:pt x="1176" y="148"/>
                </a:cubicBezTo>
                <a:cubicBezTo>
                  <a:pt x="1178" y="154"/>
                  <a:pt x="1174" y="156"/>
                  <a:pt x="1172" y="159"/>
                </a:cubicBezTo>
                <a:cubicBezTo>
                  <a:pt x="1152" y="181"/>
                  <a:pt x="1160" y="206"/>
                  <a:pt x="1189" y="215"/>
                </a:cubicBezTo>
                <a:cubicBezTo>
                  <a:pt x="1219" y="224"/>
                  <a:pt x="1219" y="224"/>
                  <a:pt x="1209" y="254"/>
                </a:cubicBezTo>
                <a:cubicBezTo>
                  <a:pt x="1202" y="275"/>
                  <a:pt x="1214" y="297"/>
                  <a:pt x="1236" y="300"/>
                </a:cubicBezTo>
                <a:cubicBezTo>
                  <a:pt x="1247" y="302"/>
                  <a:pt x="1248" y="292"/>
                  <a:pt x="1250" y="285"/>
                </a:cubicBezTo>
                <a:cubicBezTo>
                  <a:pt x="1253" y="273"/>
                  <a:pt x="1255" y="259"/>
                  <a:pt x="1270" y="255"/>
                </a:cubicBezTo>
                <a:cubicBezTo>
                  <a:pt x="1280" y="253"/>
                  <a:pt x="1287" y="252"/>
                  <a:pt x="1283" y="267"/>
                </a:cubicBezTo>
                <a:cubicBezTo>
                  <a:pt x="1274" y="305"/>
                  <a:pt x="1284" y="318"/>
                  <a:pt x="1322" y="321"/>
                </a:cubicBezTo>
                <a:cubicBezTo>
                  <a:pt x="1370" y="325"/>
                  <a:pt x="1411" y="342"/>
                  <a:pt x="1447" y="373"/>
                </a:cubicBezTo>
                <a:cubicBezTo>
                  <a:pt x="1465" y="389"/>
                  <a:pt x="1484" y="402"/>
                  <a:pt x="1507" y="410"/>
                </a:cubicBezTo>
                <a:cubicBezTo>
                  <a:pt x="1519" y="414"/>
                  <a:pt x="1530" y="414"/>
                  <a:pt x="1540" y="405"/>
                </a:cubicBezTo>
                <a:cubicBezTo>
                  <a:pt x="1549" y="397"/>
                  <a:pt x="1560" y="392"/>
                  <a:pt x="1570" y="402"/>
                </a:cubicBezTo>
                <a:cubicBezTo>
                  <a:pt x="1580" y="413"/>
                  <a:pt x="1569" y="421"/>
                  <a:pt x="1563" y="427"/>
                </a:cubicBezTo>
                <a:cubicBezTo>
                  <a:pt x="1548" y="442"/>
                  <a:pt x="1547" y="456"/>
                  <a:pt x="1554" y="475"/>
                </a:cubicBezTo>
                <a:cubicBezTo>
                  <a:pt x="1581" y="551"/>
                  <a:pt x="1584" y="629"/>
                  <a:pt x="1581" y="708"/>
                </a:cubicBezTo>
                <a:cubicBezTo>
                  <a:pt x="1580" y="748"/>
                  <a:pt x="1580" y="748"/>
                  <a:pt x="1616" y="763"/>
                </a:cubicBezTo>
                <a:cubicBezTo>
                  <a:pt x="1649" y="776"/>
                  <a:pt x="1649" y="776"/>
                  <a:pt x="1675" y="750"/>
                </a:cubicBezTo>
                <a:cubicBezTo>
                  <a:pt x="1693" y="732"/>
                  <a:pt x="1711" y="713"/>
                  <a:pt x="1734" y="700"/>
                </a:cubicBezTo>
                <a:cubicBezTo>
                  <a:pt x="1746" y="694"/>
                  <a:pt x="1759" y="688"/>
                  <a:pt x="1775" y="691"/>
                </a:cubicBezTo>
                <a:cubicBezTo>
                  <a:pt x="1772" y="703"/>
                  <a:pt x="1764" y="711"/>
                  <a:pt x="1758" y="720"/>
                </a:cubicBezTo>
                <a:cubicBezTo>
                  <a:pt x="1746" y="738"/>
                  <a:pt x="1738" y="757"/>
                  <a:pt x="1738" y="778"/>
                </a:cubicBezTo>
                <a:cubicBezTo>
                  <a:pt x="1737" y="790"/>
                  <a:pt x="1733" y="792"/>
                  <a:pt x="1722" y="791"/>
                </a:cubicBezTo>
                <a:cubicBezTo>
                  <a:pt x="1711" y="790"/>
                  <a:pt x="1699" y="790"/>
                  <a:pt x="1689" y="796"/>
                </a:cubicBezTo>
                <a:cubicBezTo>
                  <a:pt x="1683" y="801"/>
                  <a:pt x="1678" y="807"/>
                  <a:pt x="1677" y="814"/>
                </a:cubicBezTo>
                <a:cubicBezTo>
                  <a:pt x="1677" y="823"/>
                  <a:pt x="1686" y="823"/>
                  <a:pt x="1692" y="825"/>
                </a:cubicBezTo>
                <a:cubicBezTo>
                  <a:pt x="1732" y="839"/>
                  <a:pt x="1772" y="852"/>
                  <a:pt x="1813" y="867"/>
                </a:cubicBezTo>
                <a:cubicBezTo>
                  <a:pt x="1837" y="875"/>
                  <a:pt x="1861" y="886"/>
                  <a:pt x="1882" y="902"/>
                </a:cubicBezTo>
                <a:cubicBezTo>
                  <a:pt x="1923" y="931"/>
                  <a:pt x="1936" y="968"/>
                  <a:pt x="1924" y="1017"/>
                </a:cubicBezTo>
                <a:cubicBezTo>
                  <a:pt x="1912" y="1061"/>
                  <a:pt x="1912" y="1061"/>
                  <a:pt x="1939" y="1097"/>
                </a:cubicBezTo>
                <a:cubicBezTo>
                  <a:pt x="1923" y="1108"/>
                  <a:pt x="1913" y="1125"/>
                  <a:pt x="1904" y="1141"/>
                </a:cubicBezTo>
                <a:cubicBezTo>
                  <a:pt x="1895" y="1157"/>
                  <a:pt x="1884" y="1170"/>
                  <a:pt x="1865" y="1174"/>
                </a:cubicBezTo>
                <a:cubicBezTo>
                  <a:pt x="1851" y="1177"/>
                  <a:pt x="1837" y="1180"/>
                  <a:pt x="1834" y="1197"/>
                </a:cubicBezTo>
                <a:cubicBezTo>
                  <a:pt x="1830" y="1217"/>
                  <a:pt x="1831" y="1236"/>
                  <a:pt x="1849" y="1250"/>
                </a:cubicBezTo>
                <a:cubicBezTo>
                  <a:pt x="1861" y="1260"/>
                  <a:pt x="1876" y="1267"/>
                  <a:pt x="1890" y="1273"/>
                </a:cubicBezTo>
                <a:cubicBezTo>
                  <a:pt x="1914" y="1284"/>
                  <a:pt x="1939" y="1294"/>
                  <a:pt x="1961" y="1309"/>
                </a:cubicBezTo>
                <a:cubicBezTo>
                  <a:pt x="1974" y="1318"/>
                  <a:pt x="1981" y="1314"/>
                  <a:pt x="1983" y="1298"/>
                </a:cubicBezTo>
                <a:cubicBezTo>
                  <a:pt x="1984" y="1274"/>
                  <a:pt x="1997" y="1257"/>
                  <a:pt x="2020" y="1250"/>
                </a:cubicBezTo>
                <a:cubicBezTo>
                  <a:pt x="2045" y="1242"/>
                  <a:pt x="2073" y="1249"/>
                  <a:pt x="2088" y="1267"/>
                </a:cubicBezTo>
                <a:cubicBezTo>
                  <a:pt x="2099" y="1280"/>
                  <a:pt x="2101" y="1295"/>
                  <a:pt x="2095" y="1310"/>
                </a:cubicBezTo>
                <a:cubicBezTo>
                  <a:pt x="2088" y="1329"/>
                  <a:pt x="2096" y="1338"/>
                  <a:pt x="2112" y="1343"/>
                </a:cubicBezTo>
                <a:cubicBezTo>
                  <a:pt x="2122" y="1346"/>
                  <a:pt x="2127" y="1351"/>
                  <a:pt x="2125" y="1362"/>
                </a:cubicBezTo>
                <a:cubicBezTo>
                  <a:pt x="2123" y="1374"/>
                  <a:pt x="2114" y="1368"/>
                  <a:pt x="2108" y="1368"/>
                </a:cubicBezTo>
                <a:cubicBezTo>
                  <a:pt x="2002" y="1361"/>
                  <a:pt x="1903" y="1334"/>
                  <a:pt x="1815" y="1274"/>
                </a:cubicBezTo>
                <a:cubicBezTo>
                  <a:pt x="1807" y="1268"/>
                  <a:pt x="1800" y="1268"/>
                  <a:pt x="1794" y="1274"/>
                </a:cubicBezTo>
                <a:cubicBezTo>
                  <a:pt x="1782" y="1284"/>
                  <a:pt x="1770" y="1294"/>
                  <a:pt x="1759" y="1304"/>
                </a:cubicBezTo>
                <a:cubicBezTo>
                  <a:pt x="1743" y="1319"/>
                  <a:pt x="1727" y="1334"/>
                  <a:pt x="1704" y="1340"/>
                </a:cubicBezTo>
                <a:cubicBezTo>
                  <a:pt x="1693" y="1342"/>
                  <a:pt x="1693" y="1350"/>
                  <a:pt x="1698" y="1358"/>
                </a:cubicBezTo>
                <a:cubicBezTo>
                  <a:pt x="1705" y="1368"/>
                  <a:pt x="1712" y="1378"/>
                  <a:pt x="1726" y="1381"/>
                </a:cubicBezTo>
                <a:cubicBezTo>
                  <a:pt x="1758" y="1390"/>
                  <a:pt x="1785" y="1409"/>
                  <a:pt x="1811" y="1429"/>
                </a:cubicBezTo>
                <a:cubicBezTo>
                  <a:pt x="1831" y="1445"/>
                  <a:pt x="1851" y="1460"/>
                  <a:pt x="1874" y="1471"/>
                </a:cubicBezTo>
                <a:cubicBezTo>
                  <a:pt x="1890" y="1480"/>
                  <a:pt x="1899" y="1477"/>
                  <a:pt x="1904" y="1460"/>
                </a:cubicBezTo>
                <a:cubicBezTo>
                  <a:pt x="1906" y="1451"/>
                  <a:pt x="1908" y="1441"/>
                  <a:pt x="1922" y="1445"/>
                </a:cubicBezTo>
                <a:cubicBezTo>
                  <a:pt x="1935" y="1449"/>
                  <a:pt x="1940" y="1458"/>
                  <a:pt x="1941" y="1470"/>
                </a:cubicBezTo>
                <a:cubicBezTo>
                  <a:pt x="1941" y="1478"/>
                  <a:pt x="1935" y="1478"/>
                  <a:pt x="1930" y="1478"/>
                </a:cubicBezTo>
                <a:cubicBezTo>
                  <a:pt x="1914" y="1479"/>
                  <a:pt x="1900" y="1483"/>
                  <a:pt x="1887" y="1493"/>
                </a:cubicBezTo>
                <a:cubicBezTo>
                  <a:pt x="1881" y="1498"/>
                  <a:pt x="1877" y="1496"/>
                  <a:pt x="1871" y="1493"/>
                </a:cubicBezTo>
                <a:cubicBezTo>
                  <a:pt x="1813" y="1464"/>
                  <a:pt x="1751" y="1440"/>
                  <a:pt x="1708" y="1388"/>
                </a:cubicBezTo>
                <a:cubicBezTo>
                  <a:pt x="1695" y="1373"/>
                  <a:pt x="1664" y="1380"/>
                  <a:pt x="1656" y="1400"/>
                </a:cubicBezTo>
                <a:cubicBezTo>
                  <a:pt x="1649" y="1415"/>
                  <a:pt x="1641" y="1417"/>
                  <a:pt x="1627" y="1415"/>
                </a:cubicBezTo>
                <a:cubicBezTo>
                  <a:pt x="1620" y="1414"/>
                  <a:pt x="1612" y="1415"/>
                  <a:pt x="1605" y="1417"/>
                </a:cubicBezTo>
                <a:cubicBezTo>
                  <a:pt x="1593" y="1420"/>
                  <a:pt x="1590" y="1430"/>
                  <a:pt x="1588" y="1441"/>
                </a:cubicBezTo>
                <a:cubicBezTo>
                  <a:pt x="1586" y="1452"/>
                  <a:pt x="1593" y="1457"/>
                  <a:pt x="1601" y="1461"/>
                </a:cubicBezTo>
                <a:cubicBezTo>
                  <a:pt x="1611" y="1466"/>
                  <a:pt x="1623" y="1470"/>
                  <a:pt x="1634" y="1475"/>
                </a:cubicBezTo>
                <a:cubicBezTo>
                  <a:pt x="1646" y="1480"/>
                  <a:pt x="1658" y="1486"/>
                  <a:pt x="1667" y="1497"/>
                </a:cubicBezTo>
                <a:cubicBezTo>
                  <a:pt x="1682" y="1516"/>
                  <a:pt x="1679" y="1534"/>
                  <a:pt x="1656" y="1541"/>
                </a:cubicBezTo>
                <a:cubicBezTo>
                  <a:pt x="1613" y="1554"/>
                  <a:pt x="1610" y="1570"/>
                  <a:pt x="1633" y="1611"/>
                </a:cubicBezTo>
                <a:cubicBezTo>
                  <a:pt x="1642" y="1628"/>
                  <a:pt x="1653" y="1643"/>
                  <a:pt x="1646" y="1664"/>
                </a:cubicBezTo>
                <a:cubicBezTo>
                  <a:pt x="1644" y="1668"/>
                  <a:pt x="1644" y="1674"/>
                  <a:pt x="1638" y="1673"/>
                </a:cubicBezTo>
                <a:cubicBezTo>
                  <a:pt x="1632" y="1673"/>
                  <a:pt x="1630" y="1668"/>
                  <a:pt x="1629" y="1664"/>
                </a:cubicBezTo>
                <a:cubicBezTo>
                  <a:pt x="1627" y="1646"/>
                  <a:pt x="1616" y="1640"/>
                  <a:pt x="1599" y="1639"/>
                </a:cubicBezTo>
                <a:cubicBezTo>
                  <a:pt x="1575" y="1637"/>
                  <a:pt x="1560" y="1623"/>
                  <a:pt x="1552" y="1600"/>
                </a:cubicBezTo>
                <a:cubicBezTo>
                  <a:pt x="1546" y="1580"/>
                  <a:pt x="1540" y="1560"/>
                  <a:pt x="1533" y="1540"/>
                </a:cubicBezTo>
                <a:cubicBezTo>
                  <a:pt x="1529" y="1526"/>
                  <a:pt x="1521" y="1514"/>
                  <a:pt x="1510" y="1506"/>
                </a:cubicBezTo>
                <a:cubicBezTo>
                  <a:pt x="1506" y="1503"/>
                  <a:pt x="1502" y="1498"/>
                  <a:pt x="1496" y="1500"/>
                </a:cubicBezTo>
                <a:cubicBezTo>
                  <a:pt x="1489" y="1504"/>
                  <a:pt x="1486" y="1510"/>
                  <a:pt x="1487" y="1517"/>
                </a:cubicBezTo>
                <a:cubicBezTo>
                  <a:pt x="1488" y="1530"/>
                  <a:pt x="1490" y="1543"/>
                  <a:pt x="1492" y="1556"/>
                </a:cubicBezTo>
                <a:cubicBezTo>
                  <a:pt x="1493" y="1561"/>
                  <a:pt x="1498" y="1562"/>
                  <a:pt x="1502" y="1563"/>
                </a:cubicBezTo>
                <a:cubicBezTo>
                  <a:pt x="1506" y="1564"/>
                  <a:pt x="1511" y="1564"/>
                  <a:pt x="1515" y="1566"/>
                </a:cubicBezTo>
                <a:cubicBezTo>
                  <a:pt x="1527" y="1569"/>
                  <a:pt x="1536" y="1576"/>
                  <a:pt x="1532" y="1589"/>
                </a:cubicBezTo>
                <a:cubicBezTo>
                  <a:pt x="1528" y="1600"/>
                  <a:pt x="1516" y="1595"/>
                  <a:pt x="1507" y="1594"/>
                </a:cubicBezTo>
                <a:cubicBezTo>
                  <a:pt x="1504" y="1593"/>
                  <a:pt x="1500" y="1592"/>
                  <a:pt x="1498" y="1590"/>
                </a:cubicBezTo>
                <a:cubicBezTo>
                  <a:pt x="1480" y="1574"/>
                  <a:pt x="1478" y="1587"/>
                  <a:pt x="1474" y="1602"/>
                </a:cubicBezTo>
                <a:cubicBezTo>
                  <a:pt x="1468" y="1624"/>
                  <a:pt x="1468" y="1623"/>
                  <a:pt x="1492" y="1625"/>
                </a:cubicBezTo>
                <a:cubicBezTo>
                  <a:pt x="1506" y="1625"/>
                  <a:pt x="1515" y="1630"/>
                  <a:pt x="1509" y="1647"/>
                </a:cubicBezTo>
                <a:cubicBezTo>
                  <a:pt x="1505" y="1659"/>
                  <a:pt x="1502" y="1671"/>
                  <a:pt x="1500" y="1684"/>
                </a:cubicBezTo>
                <a:cubicBezTo>
                  <a:pt x="1497" y="1705"/>
                  <a:pt x="1504" y="1712"/>
                  <a:pt x="1525" y="1709"/>
                </a:cubicBezTo>
                <a:cubicBezTo>
                  <a:pt x="1529" y="1709"/>
                  <a:pt x="1532" y="1709"/>
                  <a:pt x="1535" y="1708"/>
                </a:cubicBezTo>
                <a:cubicBezTo>
                  <a:pt x="1553" y="1704"/>
                  <a:pt x="1560" y="1707"/>
                  <a:pt x="1558" y="1728"/>
                </a:cubicBezTo>
                <a:cubicBezTo>
                  <a:pt x="1554" y="1754"/>
                  <a:pt x="1565" y="1777"/>
                  <a:pt x="1579" y="1799"/>
                </a:cubicBezTo>
                <a:cubicBezTo>
                  <a:pt x="1596" y="1825"/>
                  <a:pt x="1618" y="1849"/>
                  <a:pt x="1631" y="1877"/>
                </a:cubicBezTo>
                <a:cubicBezTo>
                  <a:pt x="1639" y="1894"/>
                  <a:pt x="1643" y="1910"/>
                  <a:pt x="1634" y="1929"/>
                </a:cubicBezTo>
                <a:cubicBezTo>
                  <a:pt x="1623" y="1951"/>
                  <a:pt x="1628" y="1975"/>
                  <a:pt x="1637" y="1998"/>
                </a:cubicBezTo>
                <a:cubicBezTo>
                  <a:pt x="1640" y="2005"/>
                  <a:pt x="1643" y="2011"/>
                  <a:pt x="1645" y="2017"/>
                </a:cubicBezTo>
                <a:cubicBezTo>
                  <a:pt x="1662" y="2054"/>
                  <a:pt x="1662" y="2054"/>
                  <a:pt x="1631" y="2080"/>
                </a:cubicBezTo>
                <a:cubicBezTo>
                  <a:pt x="1625" y="2085"/>
                  <a:pt x="1621" y="2090"/>
                  <a:pt x="1623" y="2100"/>
                </a:cubicBezTo>
                <a:cubicBezTo>
                  <a:pt x="1625" y="2111"/>
                  <a:pt x="1624" y="2123"/>
                  <a:pt x="1622" y="2134"/>
                </a:cubicBezTo>
                <a:cubicBezTo>
                  <a:pt x="1618" y="2151"/>
                  <a:pt x="1627" y="2158"/>
                  <a:pt x="1641" y="2163"/>
                </a:cubicBezTo>
                <a:cubicBezTo>
                  <a:pt x="1686" y="2179"/>
                  <a:pt x="1686" y="2179"/>
                  <a:pt x="1659" y="2218"/>
                </a:cubicBezTo>
                <a:cubicBezTo>
                  <a:pt x="1654" y="2225"/>
                  <a:pt x="1652" y="2233"/>
                  <a:pt x="1652" y="2242"/>
                </a:cubicBezTo>
                <a:cubicBezTo>
                  <a:pt x="1652" y="2249"/>
                  <a:pt x="1659" y="2258"/>
                  <a:pt x="1647" y="2261"/>
                </a:cubicBezTo>
                <a:cubicBezTo>
                  <a:pt x="1637" y="2264"/>
                  <a:pt x="1627" y="2263"/>
                  <a:pt x="1621" y="2253"/>
                </a:cubicBezTo>
                <a:cubicBezTo>
                  <a:pt x="1615" y="2245"/>
                  <a:pt x="1611" y="2236"/>
                  <a:pt x="1606" y="2226"/>
                </a:cubicBezTo>
                <a:cubicBezTo>
                  <a:pt x="1582" y="2235"/>
                  <a:pt x="1571" y="2256"/>
                  <a:pt x="1562" y="2277"/>
                </a:cubicBezTo>
                <a:cubicBezTo>
                  <a:pt x="1557" y="2287"/>
                  <a:pt x="1566" y="2296"/>
                  <a:pt x="1572" y="2303"/>
                </a:cubicBezTo>
                <a:cubicBezTo>
                  <a:pt x="1581" y="2312"/>
                  <a:pt x="1590" y="2320"/>
                  <a:pt x="1598" y="2328"/>
                </a:cubicBezTo>
                <a:cubicBezTo>
                  <a:pt x="1607" y="2337"/>
                  <a:pt x="1613" y="2347"/>
                  <a:pt x="1614" y="2360"/>
                </a:cubicBezTo>
                <a:cubicBezTo>
                  <a:pt x="1615" y="2377"/>
                  <a:pt x="1610" y="2381"/>
                  <a:pt x="1593" y="2377"/>
                </a:cubicBezTo>
                <a:cubicBezTo>
                  <a:pt x="1572" y="2371"/>
                  <a:pt x="1567" y="2377"/>
                  <a:pt x="1570" y="2398"/>
                </a:cubicBezTo>
                <a:cubicBezTo>
                  <a:pt x="1571" y="2410"/>
                  <a:pt x="1581" y="2425"/>
                  <a:pt x="1567" y="2433"/>
                </a:cubicBezTo>
                <a:cubicBezTo>
                  <a:pt x="1554" y="2440"/>
                  <a:pt x="1542" y="2427"/>
                  <a:pt x="1532" y="2419"/>
                </a:cubicBezTo>
                <a:cubicBezTo>
                  <a:pt x="1528" y="2415"/>
                  <a:pt x="1524" y="2412"/>
                  <a:pt x="1519" y="2409"/>
                </a:cubicBezTo>
                <a:cubicBezTo>
                  <a:pt x="1513" y="2405"/>
                  <a:pt x="1505" y="2404"/>
                  <a:pt x="1499" y="2410"/>
                </a:cubicBezTo>
                <a:cubicBezTo>
                  <a:pt x="1493" y="2415"/>
                  <a:pt x="1495" y="2422"/>
                  <a:pt x="1499" y="2428"/>
                </a:cubicBezTo>
                <a:cubicBezTo>
                  <a:pt x="1504" y="2437"/>
                  <a:pt x="1508" y="2446"/>
                  <a:pt x="1498" y="2455"/>
                </a:cubicBezTo>
                <a:cubicBezTo>
                  <a:pt x="1488" y="2463"/>
                  <a:pt x="1478" y="2458"/>
                  <a:pt x="1469" y="2452"/>
                </a:cubicBezTo>
                <a:cubicBezTo>
                  <a:pt x="1468" y="2451"/>
                  <a:pt x="1466" y="2449"/>
                  <a:pt x="1464" y="2448"/>
                </a:cubicBezTo>
                <a:cubicBezTo>
                  <a:pt x="1439" y="2430"/>
                  <a:pt x="1433" y="2432"/>
                  <a:pt x="1421" y="2461"/>
                </a:cubicBezTo>
                <a:cubicBezTo>
                  <a:pt x="1416" y="2475"/>
                  <a:pt x="1411" y="2486"/>
                  <a:pt x="1394" y="2484"/>
                </a:cubicBezTo>
                <a:cubicBezTo>
                  <a:pt x="1390" y="2484"/>
                  <a:pt x="1387" y="2484"/>
                  <a:pt x="1384" y="2483"/>
                </a:cubicBezTo>
                <a:cubicBezTo>
                  <a:pt x="1367" y="2477"/>
                  <a:pt x="1352" y="2485"/>
                  <a:pt x="1354" y="2502"/>
                </a:cubicBezTo>
                <a:cubicBezTo>
                  <a:pt x="1356" y="2519"/>
                  <a:pt x="1347" y="2525"/>
                  <a:pt x="1335" y="2526"/>
                </a:cubicBezTo>
                <a:cubicBezTo>
                  <a:pt x="1296" y="2528"/>
                  <a:pt x="1288" y="2552"/>
                  <a:pt x="1287" y="2586"/>
                </a:cubicBezTo>
                <a:cubicBezTo>
                  <a:pt x="1286" y="2610"/>
                  <a:pt x="1280" y="2634"/>
                  <a:pt x="1273" y="2658"/>
                </a:cubicBezTo>
                <a:cubicBezTo>
                  <a:pt x="1269" y="2669"/>
                  <a:pt x="1263" y="2676"/>
                  <a:pt x="1251" y="2679"/>
                </a:cubicBezTo>
                <a:cubicBezTo>
                  <a:pt x="1210" y="2691"/>
                  <a:pt x="1169" y="2694"/>
                  <a:pt x="1131" y="2668"/>
                </a:cubicBezTo>
                <a:cubicBezTo>
                  <a:pt x="1117" y="2658"/>
                  <a:pt x="1108" y="2647"/>
                  <a:pt x="1110" y="2628"/>
                </a:cubicBezTo>
                <a:cubicBezTo>
                  <a:pt x="1114" y="2600"/>
                  <a:pt x="1100" y="2575"/>
                  <a:pt x="1086" y="2551"/>
                </a:cubicBezTo>
                <a:cubicBezTo>
                  <a:pt x="1083" y="2544"/>
                  <a:pt x="1077" y="2543"/>
                  <a:pt x="1070" y="2542"/>
                </a:cubicBezTo>
                <a:cubicBezTo>
                  <a:pt x="1046" y="2539"/>
                  <a:pt x="1022" y="2537"/>
                  <a:pt x="998" y="2538"/>
                </a:cubicBezTo>
                <a:cubicBezTo>
                  <a:pt x="983" y="2538"/>
                  <a:pt x="973" y="2533"/>
                  <a:pt x="964" y="2522"/>
                </a:cubicBezTo>
                <a:cubicBezTo>
                  <a:pt x="955" y="2512"/>
                  <a:pt x="947" y="2501"/>
                  <a:pt x="934" y="2495"/>
                </a:cubicBezTo>
                <a:cubicBezTo>
                  <a:pt x="920" y="2489"/>
                  <a:pt x="908" y="2487"/>
                  <a:pt x="893" y="2497"/>
                </a:cubicBezTo>
                <a:cubicBezTo>
                  <a:pt x="875" y="2510"/>
                  <a:pt x="859" y="2504"/>
                  <a:pt x="852" y="2482"/>
                </a:cubicBezTo>
                <a:cubicBezTo>
                  <a:pt x="839" y="2444"/>
                  <a:pt x="821" y="2440"/>
                  <a:pt x="790" y="2468"/>
                </a:cubicBezTo>
                <a:cubicBezTo>
                  <a:pt x="773" y="2482"/>
                  <a:pt x="762" y="2501"/>
                  <a:pt x="747" y="2517"/>
                </a:cubicBezTo>
                <a:cubicBezTo>
                  <a:pt x="735" y="2529"/>
                  <a:pt x="723" y="2540"/>
                  <a:pt x="700" y="2543"/>
                </a:cubicBezTo>
                <a:cubicBezTo>
                  <a:pt x="719" y="2512"/>
                  <a:pt x="734" y="2485"/>
                  <a:pt x="752" y="2457"/>
                </a:cubicBezTo>
                <a:cubicBezTo>
                  <a:pt x="770" y="2428"/>
                  <a:pt x="746" y="2370"/>
                  <a:pt x="711" y="2373"/>
                </a:cubicBezTo>
                <a:cubicBezTo>
                  <a:pt x="670" y="2376"/>
                  <a:pt x="657" y="2354"/>
                  <a:pt x="649" y="2321"/>
                </a:cubicBezTo>
                <a:cubicBezTo>
                  <a:pt x="647" y="2316"/>
                  <a:pt x="646" y="2311"/>
                  <a:pt x="644" y="2306"/>
                </a:cubicBezTo>
                <a:cubicBezTo>
                  <a:pt x="638" y="2284"/>
                  <a:pt x="636" y="2283"/>
                  <a:pt x="616" y="2294"/>
                </a:cubicBezTo>
                <a:cubicBezTo>
                  <a:pt x="599" y="2304"/>
                  <a:pt x="586" y="2318"/>
                  <a:pt x="574" y="2334"/>
                </a:cubicBezTo>
                <a:cubicBezTo>
                  <a:pt x="567" y="2344"/>
                  <a:pt x="561" y="2348"/>
                  <a:pt x="548" y="2343"/>
                </a:cubicBezTo>
                <a:cubicBezTo>
                  <a:pt x="537" y="2339"/>
                  <a:pt x="525" y="2338"/>
                  <a:pt x="513" y="2337"/>
                </a:cubicBezTo>
                <a:cubicBezTo>
                  <a:pt x="505" y="2336"/>
                  <a:pt x="498" y="2340"/>
                  <a:pt x="496" y="2348"/>
                </a:cubicBezTo>
                <a:cubicBezTo>
                  <a:pt x="494" y="2357"/>
                  <a:pt x="497" y="2363"/>
                  <a:pt x="505" y="2367"/>
                </a:cubicBezTo>
                <a:cubicBezTo>
                  <a:pt x="511" y="2370"/>
                  <a:pt x="517" y="2372"/>
                  <a:pt x="523" y="2375"/>
                </a:cubicBezTo>
                <a:cubicBezTo>
                  <a:pt x="533" y="2380"/>
                  <a:pt x="537" y="2387"/>
                  <a:pt x="535" y="2399"/>
                </a:cubicBezTo>
                <a:cubicBezTo>
                  <a:pt x="529" y="2435"/>
                  <a:pt x="542" y="2460"/>
                  <a:pt x="574" y="2476"/>
                </a:cubicBezTo>
                <a:cubicBezTo>
                  <a:pt x="579" y="2479"/>
                  <a:pt x="590" y="2478"/>
                  <a:pt x="588" y="2487"/>
                </a:cubicBezTo>
                <a:cubicBezTo>
                  <a:pt x="587" y="2496"/>
                  <a:pt x="578" y="2498"/>
                  <a:pt x="569" y="2499"/>
                </a:cubicBezTo>
                <a:cubicBezTo>
                  <a:pt x="568" y="2499"/>
                  <a:pt x="567" y="2499"/>
                  <a:pt x="566" y="2499"/>
                </a:cubicBezTo>
                <a:cubicBezTo>
                  <a:pt x="542" y="2503"/>
                  <a:pt x="535" y="2514"/>
                  <a:pt x="547" y="2533"/>
                </a:cubicBezTo>
                <a:cubicBezTo>
                  <a:pt x="558" y="2551"/>
                  <a:pt x="555" y="2565"/>
                  <a:pt x="545" y="2580"/>
                </a:cubicBezTo>
                <a:cubicBezTo>
                  <a:pt x="532" y="2600"/>
                  <a:pt x="522" y="2621"/>
                  <a:pt x="528" y="2646"/>
                </a:cubicBezTo>
                <a:cubicBezTo>
                  <a:pt x="531" y="2657"/>
                  <a:pt x="520" y="2662"/>
                  <a:pt x="513" y="2664"/>
                </a:cubicBezTo>
                <a:cubicBezTo>
                  <a:pt x="487" y="2673"/>
                  <a:pt x="475" y="2690"/>
                  <a:pt x="472" y="2716"/>
                </a:cubicBezTo>
                <a:cubicBezTo>
                  <a:pt x="470" y="2732"/>
                  <a:pt x="464" y="2735"/>
                  <a:pt x="448" y="2725"/>
                </a:cubicBezTo>
                <a:cubicBezTo>
                  <a:pt x="414" y="2704"/>
                  <a:pt x="364" y="2719"/>
                  <a:pt x="349" y="2754"/>
                </a:cubicBezTo>
                <a:cubicBezTo>
                  <a:pt x="346" y="2761"/>
                  <a:pt x="342" y="2770"/>
                  <a:pt x="349" y="2776"/>
                </a:cubicBezTo>
                <a:cubicBezTo>
                  <a:pt x="356" y="2782"/>
                  <a:pt x="366" y="2785"/>
                  <a:pt x="375" y="2779"/>
                </a:cubicBezTo>
                <a:cubicBezTo>
                  <a:pt x="381" y="2776"/>
                  <a:pt x="387" y="2771"/>
                  <a:pt x="393" y="2767"/>
                </a:cubicBezTo>
                <a:cubicBezTo>
                  <a:pt x="399" y="2762"/>
                  <a:pt x="405" y="2759"/>
                  <a:pt x="410" y="2765"/>
                </a:cubicBezTo>
                <a:cubicBezTo>
                  <a:pt x="416" y="2772"/>
                  <a:pt x="412" y="2778"/>
                  <a:pt x="407" y="2783"/>
                </a:cubicBezTo>
                <a:cubicBezTo>
                  <a:pt x="403" y="2788"/>
                  <a:pt x="397" y="2792"/>
                  <a:pt x="393" y="2796"/>
                </a:cubicBezTo>
                <a:cubicBezTo>
                  <a:pt x="384" y="2805"/>
                  <a:pt x="379" y="2817"/>
                  <a:pt x="388" y="2827"/>
                </a:cubicBezTo>
                <a:cubicBezTo>
                  <a:pt x="396" y="2835"/>
                  <a:pt x="407" y="2827"/>
                  <a:pt x="415" y="2821"/>
                </a:cubicBezTo>
                <a:cubicBezTo>
                  <a:pt x="422" y="2816"/>
                  <a:pt x="427" y="2807"/>
                  <a:pt x="436" y="2804"/>
                </a:cubicBezTo>
                <a:cubicBezTo>
                  <a:pt x="449" y="2799"/>
                  <a:pt x="457" y="2801"/>
                  <a:pt x="456" y="2817"/>
                </a:cubicBezTo>
                <a:cubicBezTo>
                  <a:pt x="455" y="2839"/>
                  <a:pt x="446" y="2857"/>
                  <a:pt x="434" y="2874"/>
                </a:cubicBezTo>
                <a:cubicBezTo>
                  <a:pt x="419" y="2896"/>
                  <a:pt x="418" y="2908"/>
                  <a:pt x="434" y="2929"/>
                </a:cubicBezTo>
                <a:cubicBezTo>
                  <a:pt x="439" y="2937"/>
                  <a:pt x="447" y="2944"/>
                  <a:pt x="454" y="2951"/>
                </a:cubicBezTo>
                <a:cubicBezTo>
                  <a:pt x="457" y="2954"/>
                  <a:pt x="462" y="2957"/>
                  <a:pt x="460" y="2962"/>
                </a:cubicBezTo>
                <a:cubicBezTo>
                  <a:pt x="458" y="2968"/>
                  <a:pt x="453" y="2969"/>
                  <a:pt x="449" y="2968"/>
                </a:cubicBezTo>
                <a:cubicBezTo>
                  <a:pt x="431" y="2964"/>
                  <a:pt x="427" y="2972"/>
                  <a:pt x="428" y="2988"/>
                </a:cubicBezTo>
                <a:cubicBezTo>
                  <a:pt x="429" y="3008"/>
                  <a:pt x="416" y="3022"/>
                  <a:pt x="402" y="3033"/>
                </a:cubicBezTo>
                <a:cubicBezTo>
                  <a:pt x="391" y="3042"/>
                  <a:pt x="390" y="3049"/>
                  <a:pt x="401" y="3057"/>
                </a:cubicBezTo>
                <a:cubicBezTo>
                  <a:pt x="407" y="3061"/>
                  <a:pt x="411" y="3065"/>
                  <a:pt x="409" y="3073"/>
                </a:cubicBezTo>
                <a:cubicBezTo>
                  <a:pt x="407" y="3084"/>
                  <a:pt x="399" y="3082"/>
                  <a:pt x="392" y="3084"/>
                </a:cubicBezTo>
                <a:cubicBezTo>
                  <a:pt x="388" y="3085"/>
                  <a:pt x="383" y="3085"/>
                  <a:pt x="378" y="3086"/>
                </a:cubicBezTo>
                <a:cubicBezTo>
                  <a:pt x="351" y="3089"/>
                  <a:pt x="345" y="3104"/>
                  <a:pt x="361" y="3127"/>
                </a:cubicBezTo>
                <a:cubicBezTo>
                  <a:pt x="363" y="3130"/>
                  <a:pt x="365" y="3132"/>
                  <a:pt x="366" y="3135"/>
                </a:cubicBezTo>
                <a:cubicBezTo>
                  <a:pt x="369" y="3141"/>
                  <a:pt x="371" y="3149"/>
                  <a:pt x="365" y="3153"/>
                </a:cubicBezTo>
                <a:cubicBezTo>
                  <a:pt x="360" y="3157"/>
                  <a:pt x="353" y="3153"/>
                  <a:pt x="349" y="3149"/>
                </a:cubicBezTo>
                <a:cubicBezTo>
                  <a:pt x="345" y="3145"/>
                  <a:pt x="342" y="3141"/>
                  <a:pt x="339" y="3136"/>
                </a:cubicBezTo>
                <a:cubicBezTo>
                  <a:pt x="333" y="3129"/>
                  <a:pt x="327" y="3127"/>
                  <a:pt x="319" y="3133"/>
                </a:cubicBezTo>
                <a:cubicBezTo>
                  <a:pt x="300" y="3146"/>
                  <a:pt x="279" y="3148"/>
                  <a:pt x="258" y="3149"/>
                </a:cubicBezTo>
                <a:cubicBezTo>
                  <a:pt x="233" y="3151"/>
                  <a:pt x="207" y="3148"/>
                  <a:pt x="182" y="3154"/>
                </a:cubicBezTo>
                <a:cubicBezTo>
                  <a:pt x="173" y="3156"/>
                  <a:pt x="168" y="3150"/>
                  <a:pt x="164" y="3145"/>
                </a:cubicBezTo>
                <a:cubicBezTo>
                  <a:pt x="150" y="3129"/>
                  <a:pt x="137" y="3113"/>
                  <a:pt x="112" y="3121"/>
                </a:cubicBezTo>
                <a:cubicBezTo>
                  <a:pt x="107" y="3122"/>
                  <a:pt x="104" y="3118"/>
                  <a:pt x="102" y="3114"/>
                </a:cubicBezTo>
                <a:cubicBezTo>
                  <a:pt x="91" y="3094"/>
                  <a:pt x="73" y="3078"/>
                  <a:pt x="58" y="3061"/>
                </a:cubicBezTo>
                <a:cubicBezTo>
                  <a:pt x="35" y="3035"/>
                  <a:pt x="22" y="3006"/>
                  <a:pt x="31" y="2971"/>
                </a:cubicBezTo>
                <a:cubicBezTo>
                  <a:pt x="34" y="2957"/>
                  <a:pt x="26" y="2948"/>
                  <a:pt x="18" y="2940"/>
                </a:cubicBezTo>
                <a:cubicBezTo>
                  <a:pt x="0" y="2921"/>
                  <a:pt x="1" y="2911"/>
                  <a:pt x="21" y="2896"/>
                </a:cubicBezTo>
                <a:cubicBezTo>
                  <a:pt x="43" y="2881"/>
                  <a:pt x="43" y="2881"/>
                  <a:pt x="25" y="2859"/>
                </a:cubicBezTo>
                <a:cubicBezTo>
                  <a:pt x="21" y="2854"/>
                  <a:pt x="18" y="2850"/>
                  <a:pt x="24" y="2844"/>
                </a:cubicBezTo>
                <a:cubicBezTo>
                  <a:pt x="44" y="2821"/>
                  <a:pt x="62" y="2798"/>
                  <a:pt x="83" y="2776"/>
                </a:cubicBezTo>
                <a:cubicBezTo>
                  <a:pt x="98" y="2759"/>
                  <a:pt x="117" y="2748"/>
                  <a:pt x="139" y="2743"/>
                </a:cubicBezTo>
                <a:cubicBezTo>
                  <a:pt x="153" y="2739"/>
                  <a:pt x="180" y="2703"/>
                  <a:pt x="181" y="2688"/>
                </a:cubicBezTo>
                <a:cubicBezTo>
                  <a:pt x="181" y="2683"/>
                  <a:pt x="181" y="2679"/>
                  <a:pt x="175" y="2677"/>
                </a:cubicBezTo>
                <a:cubicBezTo>
                  <a:pt x="144" y="2663"/>
                  <a:pt x="129" y="2636"/>
                  <a:pt x="116" y="2607"/>
                </a:cubicBezTo>
                <a:cubicBezTo>
                  <a:pt x="113" y="2601"/>
                  <a:pt x="111" y="2596"/>
                  <a:pt x="108" y="2591"/>
                </a:cubicBezTo>
                <a:cubicBezTo>
                  <a:pt x="98" y="2575"/>
                  <a:pt x="93" y="2561"/>
                  <a:pt x="100" y="2541"/>
                </a:cubicBezTo>
                <a:cubicBezTo>
                  <a:pt x="107" y="2521"/>
                  <a:pt x="96" y="2501"/>
                  <a:pt x="86" y="2483"/>
                </a:cubicBezTo>
                <a:cubicBezTo>
                  <a:pt x="82" y="2474"/>
                  <a:pt x="80" y="2468"/>
                  <a:pt x="87" y="2459"/>
                </a:cubicBezTo>
                <a:cubicBezTo>
                  <a:pt x="115" y="2421"/>
                  <a:pt x="136" y="2379"/>
                  <a:pt x="140" y="2330"/>
                </a:cubicBezTo>
                <a:cubicBezTo>
                  <a:pt x="141" y="2323"/>
                  <a:pt x="143" y="2320"/>
                  <a:pt x="150" y="2322"/>
                </a:cubicBezTo>
                <a:cubicBezTo>
                  <a:pt x="178" y="2328"/>
                  <a:pt x="196" y="2313"/>
                  <a:pt x="211" y="2293"/>
                </a:cubicBezTo>
                <a:cubicBezTo>
                  <a:pt x="218" y="2284"/>
                  <a:pt x="224" y="2279"/>
                  <a:pt x="237" y="2285"/>
                </a:cubicBezTo>
                <a:cubicBezTo>
                  <a:pt x="253" y="2294"/>
                  <a:pt x="268" y="2286"/>
                  <a:pt x="281" y="2275"/>
                </a:cubicBezTo>
                <a:cubicBezTo>
                  <a:pt x="292" y="2266"/>
                  <a:pt x="303" y="2255"/>
                  <a:pt x="314" y="2246"/>
                </a:cubicBezTo>
                <a:cubicBezTo>
                  <a:pt x="325" y="2238"/>
                  <a:pt x="335" y="2237"/>
                  <a:pt x="338" y="2254"/>
                </a:cubicBezTo>
                <a:cubicBezTo>
                  <a:pt x="338" y="2258"/>
                  <a:pt x="339" y="2262"/>
                  <a:pt x="341" y="2266"/>
                </a:cubicBezTo>
                <a:cubicBezTo>
                  <a:pt x="343" y="2271"/>
                  <a:pt x="343" y="2279"/>
                  <a:pt x="350" y="2280"/>
                </a:cubicBezTo>
                <a:cubicBezTo>
                  <a:pt x="356" y="2280"/>
                  <a:pt x="360" y="2275"/>
                  <a:pt x="363" y="2271"/>
                </a:cubicBezTo>
                <a:cubicBezTo>
                  <a:pt x="378" y="2254"/>
                  <a:pt x="384" y="2255"/>
                  <a:pt x="393" y="2276"/>
                </a:cubicBezTo>
                <a:cubicBezTo>
                  <a:pt x="395" y="2281"/>
                  <a:pt x="396" y="2285"/>
                  <a:pt x="399" y="2289"/>
                </a:cubicBezTo>
                <a:cubicBezTo>
                  <a:pt x="403" y="2295"/>
                  <a:pt x="407" y="2300"/>
                  <a:pt x="417" y="2296"/>
                </a:cubicBezTo>
                <a:cubicBezTo>
                  <a:pt x="426" y="2291"/>
                  <a:pt x="426" y="2287"/>
                  <a:pt x="424" y="2279"/>
                </a:cubicBezTo>
                <a:cubicBezTo>
                  <a:pt x="414" y="2234"/>
                  <a:pt x="425" y="2195"/>
                  <a:pt x="452" y="2158"/>
                </a:cubicBezTo>
                <a:cubicBezTo>
                  <a:pt x="468" y="2136"/>
                  <a:pt x="489" y="2122"/>
                  <a:pt x="516" y="2118"/>
                </a:cubicBezTo>
                <a:cubicBezTo>
                  <a:pt x="528" y="2116"/>
                  <a:pt x="530" y="2112"/>
                  <a:pt x="526" y="2101"/>
                </a:cubicBezTo>
                <a:cubicBezTo>
                  <a:pt x="521" y="2088"/>
                  <a:pt x="517" y="2073"/>
                  <a:pt x="508" y="2062"/>
                </a:cubicBezTo>
                <a:cubicBezTo>
                  <a:pt x="501" y="2054"/>
                  <a:pt x="503" y="2050"/>
                  <a:pt x="512" y="2045"/>
                </a:cubicBezTo>
                <a:cubicBezTo>
                  <a:pt x="531" y="2036"/>
                  <a:pt x="542" y="1996"/>
                  <a:pt x="531" y="1978"/>
                </a:cubicBezTo>
                <a:cubicBezTo>
                  <a:pt x="527" y="1972"/>
                  <a:pt x="521" y="1972"/>
                  <a:pt x="516" y="1971"/>
                </a:cubicBezTo>
                <a:cubicBezTo>
                  <a:pt x="500" y="1967"/>
                  <a:pt x="485" y="1962"/>
                  <a:pt x="473" y="1950"/>
                </a:cubicBezTo>
                <a:cubicBezTo>
                  <a:pt x="454" y="1929"/>
                  <a:pt x="460" y="1910"/>
                  <a:pt x="488" y="1904"/>
                </a:cubicBezTo>
                <a:cubicBezTo>
                  <a:pt x="496" y="1902"/>
                  <a:pt x="505" y="1902"/>
                  <a:pt x="513" y="1900"/>
                </a:cubicBezTo>
                <a:cubicBezTo>
                  <a:pt x="535" y="1894"/>
                  <a:pt x="541" y="1884"/>
                  <a:pt x="534" y="1862"/>
                </a:cubicBezTo>
                <a:cubicBezTo>
                  <a:pt x="531" y="1851"/>
                  <a:pt x="525" y="1843"/>
                  <a:pt x="519" y="1834"/>
                </a:cubicBezTo>
                <a:cubicBezTo>
                  <a:pt x="512" y="1825"/>
                  <a:pt x="506" y="1817"/>
                  <a:pt x="501" y="1807"/>
                </a:cubicBezTo>
                <a:cubicBezTo>
                  <a:pt x="497" y="1800"/>
                  <a:pt x="494" y="1791"/>
                  <a:pt x="496" y="1782"/>
                </a:cubicBezTo>
                <a:cubicBezTo>
                  <a:pt x="500" y="1770"/>
                  <a:pt x="511" y="1778"/>
                  <a:pt x="518" y="1777"/>
                </a:cubicBezTo>
                <a:cubicBezTo>
                  <a:pt x="535" y="1773"/>
                  <a:pt x="553" y="1772"/>
                  <a:pt x="567" y="1761"/>
                </a:cubicBezTo>
                <a:cubicBezTo>
                  <a:pt x="576" y="1753"/>
                  <a:pt x="578" y="1746"/>
                  <a:pt x="571" y="1735"/>
                </a:cubicBezTo>
                <a:cubicBezTo>
                  <a:pt x="561" y="1720"/>
                  <a:pt x="547" y="1706"/>
                  <a:pt x="535" y="1693"/>
                </a:cubicBezTo>
                <a:cubicBezTo>
                  <a:pt x="515" y="1671"/>
                  <a:pt x="499" y="1649"/>
                  <a:pt x="514" y="1618"/>
                </a:cubicBezTo>
                <a:cubicBezTo>
                  <a:pt x="517" y="1610"/>
                  <a:pt x="512" y="1605"/>
                  <a:pt x="508" y="1600"/>
                </a:cubicBezTo>
                <a:cubicBezTo>
                  <a:pt x="501" y="1590"/>
                  <a:pt x="490" y="1584"/>
                  <a:pt x="480" y="1579"/>
                </a:cubicBezTo>
                <a:cubicBezTo>
                  <a:pt x="464" y="1571"/>
                  <a:pt x="448" y="1565"/>
                  <a:pt x="440" y="15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scene3d>
            <a:camera prst="isometricTopUp">
              <a:rot lat="585005" lon="17518078" rev="3941966"/>
            </a:camera>
            <a:lightRig rig="threePt" dir="t"/>
          </a:scene3d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50DDA1-CED1-4D83-928A-3ACF862C06D6}"/>
              </a:ext>
            </a:extLst>
          </p:cNvPr>
          <p:cNvSpPr txBox="1"/>
          <p:nvPr/>
        </p:nvSpPr>
        <p:spPr>
          <a:xfrm>
            <a:off x="6370895" y="363915"/>
            <a:ext cx="525603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Розвивати креативність потрібно всім, навіть тим, чию професію складно назвати творчою. Це одна з навичок майбутнього, без якої досить скоро буде вже важко знайти роботу. Якщо вам здається, що креативність — це не про вас, почніть сприймати її як навичку, а не як вроджений талант. Адже креативними не народжуються, а стають.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379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6CA7C1F6-A4E9-424B-BCA0-4C26986ED1C1}"/>
              </a:ext>
            </a:extLst>
          </p:cNvPr>
          <p:cNvSpPr/>
          <p:nvPr/>
        </p:nvSpPr>
        <p:spPr>
          <a:xfrm rot="5400000">
            <a:off x="968373" y="994651"/>
            <a:ext cx="4665389" cy="660213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BA98C3-7D37-49B1-A9CD-78CCB0171460}"/>
              </a:ext>
            </a:extLst>
          </p:cNvPr>
          <p:cNvSpPr txBox="1"/>
          <p:nvPr/>
        </p:nvSpPr>
        <p:spPr>
          <a:xfrm flipH="1">
            <a:off x="0" y="1963024"/>
            <a:ext cx="5947794" cy="5607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uk-UA" altLang="ko-KR" sz="2000" dirty="0">
                <a:solidFill>
                  <a:schemeClr val="bg1"/>
                </a:solidFill>
                <a:cs typeface="Arial" pitchFamily="34" charset="0"/>
              </a:rPr>
              <a:t>На рівень креативності дуже сильно впливає наше оточення — команда й цінності компанії чи спільноти, де ми перебуваємо. На цьому рівні креативності сприяють:</a:t>
            </a:r>
          </a:p>
          <a:p>
            <a:pPr>
              <a:lnSpc>
                <a:spcPct val="80000"/>
              </a:lnSpc>
            </a:pPr>
            <a:endParaRPr lang="uk-UA" altLang="ko-KR" sz="2000" dirty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uk-UA" altLang="ko-KR" sz="2000" dirty="0">
                <a:solidFill>
                  <a:schemeClr val="bg1"/>
                </a:solidFill>
                <a:cs typeface="Arial" pitchFamily="34" charset="0"/>
              </a:rPr>
              <a:t>• зрозумілі й прозорі цілі;</a:t>
            </a:r>
          </a:p>
          <a:p>
            <a:pPr>
              <a:lnSpc>
                <a:spcPct val="80000"/>
              </a:lnSpc>
            </a:pPr>
            <a:r>
              <a:rPr lang="uk-UA" altLang="ko-KR" sz="2000" dirty="0">
                <a:solidFill>
                  <a:schemeClr val="bg1"/>
                </a:solidFill>
                <a:cs typeface="Arial" pitchFamily="34" charset="0"/>
              </a:rPr>
              <a:t>• довірчі відносини у команді;</a:t>
            </a:r>
          </a:p>
          <a:p>
            <a:pPr>
              <a:lnSpc>
                <a:spcPct val="80000"/>
              </a:lnSpc>
            </a:pPr>
            <a:r>
              <a:rPr lang="uk-UA" altLang="ko-KR" sz="2000" dirty="0">
                <a:solidFill>
                  <a:schemeClr val="bg1"/>
                </a:solidFill>
                <a:cs typeface="Arial" pitchFamily="34" charset="0"/>
              </a:rPr>
              <a:t>• право на помилки і вміння сприймати їх як цінні </a:t>
            </a:r>
            <a:r>
              <a:rPr lang="uk-UA" altLang="ko-KR" sz="2000" dirty="0" err="1">
                <a:solidFill>
                  <a:schemeClr val="bg1"/>
                </a:solidFill>
                <a:cs typeface="Arial" pitchFamily="34" charset="0"/>
              </a:rPr>
              <a:t>уроки</a:t>
            </a:r>
            <a:r>
              <a:rPr lang="uk-UA" altLang="ko-KR" sz="2000" dirty="0">
                <a:solidFill>
                  <a:schemeClr val="bg1"/>
                </a:solidFill>
                <a:cs typeface="Arial" pitchFamily="34" charset="0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uk-UA" altLang="ko-KR" sz="2000" dirty="0">
                <a:solidFill>
                  <a:schemeClr val="bg1"/>
                </a:solidFill>
                <a:cs typeface="Arial" pitchFamily="34" charset="0"/>
              </a:rPr>
              <a:t>• готовність сприймати точки зору, протилежні від вашої;</a:t>
            </a:r>
          </a:p>
          <a:p>
            <a:pPr>
              <a:lnSpc>
                <a:spcPct val="80000"/>
              </a:lnSpc>
            </a:pPr>
            <a:r>
              <a:rPr lang="uk-UA" altLang="ko-KR" sz="2000" dirty="0">
                <a:solidFill>
                  <a:schemeClr val="bg1"/>
                </a:solidFill>
                <a:cs typeface="Arial" pitchFamily="34" charset="0"/>
              </a:rPr>
              <a:t>• відсутність стресу або вміння правильно з ним працювати;</a:t>
            </a:r>
          </a:p>
          <a:p>
            <a:pPr>
              <a:lnSpc>
                <a:spcPct val="80000"/>
              </a:lnSpc>
            </a:pPr>
            <a:r>
              <a:rPr lang="uk-UA" altLang="ko-KR" sz="2000" dirty="0">
                <a:solidFill>
                  <a:schemeClr val="bg1"/>
                </a:solidFill>
                <a:cs typeface="Arial" pitchFamily="34" charset="0"/>
              </a:rPr>
              <a:t>• відкритість для нового досвіду і готовність змінюватися;</a:t>
            </a:r>
          </a:p>
          <a:p>
            <a:pPr>
              <a:lnSpc>
                <a:spcPct val="80000"/>
              </a:lnSpc>
            </a:pPr>
            <a:r>
              <a:rPr lang="uk-UA" altLang="ko-KR" sz="2000" dirty="0">
                <a:solidFill>
                  <a:schemeClr val="bg1"/>
                </a:solidFill>
                <a:cs typeface="Arial" pitchFamily="34" charset="0"/>
              </a:rPr>
              <a:t>• принцип «Так, і» замість «Так, але».</a:t>
            </a:r>
          </a:p>
          <a:p>
            <a:pPr>
              <a:lnSpc>
                <a:spcPct val="80000"/>
              </a:lnSpc>
            </a:pPr>
            <a:endParaRPr lang="uk-UA" altLang="ko-KR" sz="2000" dirty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uk-UA" altLang="ko-KR" dirty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uk-UA" altLang="ko-KR" dirty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uk-UA" altLang="ko-KR" dirty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uk-UA" altLang="ko-KR" dirty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uk-UA" altLang="ko-KR" dirty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D8256E-AB63-465B-9883-C478CC5BEE59}"/>
              </a:ext>
            </a:extLst>
          </p:cNvPr>
          <p:cNvSpPr txBox="1"/>
          <p:nvPr/>
        </p:nvSpPr>
        <p:spPr>
          <a:xfrm>
            <a:off x="478173" y="35560"/>
            <a:ext cx="6602137" cy="123110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uk-UA" altLang="ko-KR" sz="40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 для розвитку креативності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85DB9DEC-7F22-4ACE-8500-DC10A74971B2}"/>
              </a:ext>
            </a:extLst>
          </p:cNvPr>
          <p:cNvSpPr/>
          <p:nvPr/>
        </p:nvSpPr>
        <p:spPr>
          <a:xfrm rot="5400000">
            <a:off x="2617432" y="-2251797"/>
            <a:ext cx="2014055" cy="699298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80000"/>
                </a:schemeClr>
              </a:gs>
              <a:gs pos="100000">
                <a:schemeClr val="accent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D0BD5D-7BA0-41FF-806E-61373BAB17D9}"/>
              </a:ext>
            </a:extLst>
          </p:cNvPr>
          <p:cNvSpPr txBox="1"/>
          <p:nvPr/>
        </p:nvSpPr>
        <p:spPr>
          <a:xfrm>
            <a:off x="634972" y="2237183"/>
            <a:ext cx="5351972" cy="4620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8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культура </a:t>
            </a:r>
            <a:r>
              <a:rPr lang="uk-UA" sz="28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мікроменеджменту</a:t>
            </a:r>
            <a:r>
              <a:rPr lang="uk-UA" sz="28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8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постійний стрес;</a:t>
            </a:r>
            <a:endParaRPr lang="ru-RU" sz="2800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8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некоректний зворотний зв’язок;</a:t>
            </a:r>
            <a:endParaRPr lang="ru-RU" sz="2800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8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критика і недовіра;</a:t>
            </a:r>
            <a:endParaRPr lang="ru-RU" sz="2800" dirty="0">
              <a:solidFill>
                <a:schemeClr val="accent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8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перекладання відповідальності на більш креативну людину (керівника чи креативну «зірку»). 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직사각형 17">
            <a:extLst>
              <a:ext uri="{FF2B5EF4-FFF2-40B4-BE49-F238E27FC236}">
                <a16:creationId xmlns:a16="http://schemas.microsoft.com/office/drawing/2014/main" id="{FD146681-162D-4393-8820-4F089224B88B}"/>
              </a:ext>
            </a:extLst>
          </p:cNvPr>
          <p:cNvSpPr/>
          <p:nvPr/>
        </p:nvSpPr>
        <p:spPr>
          <a:xfrm>
            <a:off x="285225" y="473687"/>
            <a:ext cx="5410899" cy="151450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от що точно НЕ сприяє розвитку креативності: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>
            <a:extLst>
              <a:ext uri="{FF2B5EF4-FFF2-40B4-BE49-F238E27FC236}">
                <a16:creationId xmlns:a16="http://schemas.microsoft.com/office/drawing/2014/main" id="{B4B39702-E8F4-4BDD-9DD1-BAB2E16CE8A3}"/>
              </a:ext>
            </a:extLst>
          </p:cNvPr>
          <p:cNvGrpSpPr/>
          <p:nvPr/>
        </p:nvGrpSpPr>
        <p:grpSpPr>
          <a:xfrm>
            <a:off x="1412454" y="1823556"/>
            <a:ext cx="5044029" cy="3666808"/>
            <a:chOff x="1826560" y="2200625"/>
            <a:chExt cx="4684890" cy="3405729"/>
          </a:xfrm>
          <a:solidFill>
            <a:schemeClr val="accent2"/>
          </a:solidFill>
        </p:grpSpPr>
        <p:sp>
          <p:nvSpPr>
            <p:cNvPr id="4" name="Graphic 1">
              <a:extLst>
                <a:ext uri="{FF2B5EF4-FFF2-40B4-BE49-F238E27FC236}">
                  <a16:creationId xmlns:a16="http://schemas.microsoft.com/office/drawing/2014/main" id="{822737FF-FBBC-4805-96ED-A130EA73484C}"/>
                </a:ext>
              </a:extLst>
            </p:cNvPr>
            <p:cNvSpPr/>
            <p:nvPr/>
          </p:nvSpPr>
          <p:spPr>
            <a:xfrm rot="3180245" flipH="1">
              <a:off x="3517428" y="509757"/>
              <a:ext cx="1303153" cy="4684890"/>
            </a:xfrm>
            <a:custGeom>
              <a:avLst/>
              <a:gdLst>
                <a:gd name="connsiteX0" fmla="*/ 1154719 w 1152525"/>
                <a:gd name="connsiteY0" fmla="*/ 2333878 h 4143375"/>
                <a:gd name="connsiteX1" fmla="*/ 1115667 w 1152525"/>
                <a:gd name="connsiteY1" fmla="*/ 1725230 h 4143375"/>
                <a:gd name="connsiteX2" fmla="*/ 1017559 w 1152525"/>
                <a:gd name="connsiteY2" fmla="*/ 1345183 h 4143375"/>
                <a:gd name="connsiteX3" fmla="*/ 1017559 w 1152525"/>
                <a:gd name="connsiteY3" fmla="*/ 1345183 h 4143375"/>
                <a:gd name="connsiteX4" fmla="*/ 986127 w 1152525"/>
                <a:gd name="connsiteY4" fmla="*/ 1166113 h 4143375"/>
                <a:gd name="connsiteX5" fmla="*/ 890877 w 1152525"/>
                <a:gd name="connsiteY5" fmla="*/ 868933 h 4143375"/>
                <a:gd name="connsiteX6" fmla="*/ 846109 w 1152525"/>
                <a:gd name="connsiteY6" fmla="*/ 723200 h 4143375"/>
                <a:gd name="connsiteX7" fmla="*/ 730857 w 1152525"/>
                <a:gd name="connsiteY7" fmla="*/ 423163 h 4143375"/>
                <a:gd name="connsiteX8" fmla="*/ 663229 w 1152525"/>
                <a:gd name="connsiteY8" fmla="*/ 74548 h 4143375"/>
                <a:gd name="connsiteX9" fmla="*/ 653704 w 1152525"/>
                <a:gd name="connsiteY9" fmla="*/ 1205 h 4143375"/>
                <a:gd name="connsiteX10" fmla="*/ 586077 w 1152525"/>
                <a:gd name="connsiteY10" fmla="*/ 58355 h 4143375"/>
                <a:gd name="connsiteX11" fmla="*/ 509877 w 1152525"/>
                <a:gd name="connsiteY11" fmla="*/ 172655 h 4143375"/>
                <a:gd name="connsiteX12" fmla="*/ 399387 w 1152525"/>
                <a:gd name="connsiteY12" fmla="*/ 325055 h 4143375"/>
                <a:gd name="connsiteX13" fmla="*/ 376527 w 1152525"/>
                <a:gd name="connsiteY13" fmla="*/ 360298 h 4143375"/>
                <a:gd name="connsiteX14" fmla="*/ 152689 w 1152525"/>
                <a:gd name="connsiteY14" fmla="*/ 698435 h 4143375"/>
                <a:gd name="connsiteX15" fmla="*/ 10767 w 1152525"/>
                <a:gd name="connsiteY15" fmla="*/ 1196593 h 4143375"/>
                <a:gd name="connsiteX16" fmla="*/ 20292 w 1152525"/>
                <a:gd name="connsiteY16" fmla="*/ 1388998 h 4143375"/>
                <a:gd name="connsiteX17" fmla="*/ 26007 w 1152525"/>
                <a:gd name="connsiteY17" fmla="*/ 1449958 h 4143375"/>
                <a:gd name="connsiteX18" fmla="*/ 82204 w 1152525"/>
                <a:gd name="connsiteY18" fmla="*/ 1870010 h 4143375"/>
                <a:gd name="connsiteX19" fmla="*/ 87919 w 1152525"/>
                <a:gd name="connsiteY19" fmla="*/ 1921445 h 4143375"/>
                <a:gd name="connsiteX20" fmla="*/ 108874 w 1152525"/>
                <a:gd name="connsiteY20" fmla="*/ 2122423 h 4143375"/>
                <a:gd name="connsiteX21" fmla="*/ 159357 w 1152525"/>
                <a:gd name="connsiteY21" fmla="*/ 2355785 h 4143375"/>
                <a:gd name="connsiteX22" fmla="*/ 201267 w 1152525"/>
                <a:gd name="connsiteY22" fmla="*/ 2654870 h 4143375"/>
                <a:gd name="connsiteX23" fmla="*/ 209839 w 1152525"/>
                <a:gd name="connsiteY23" fmla="*/ 2913950 h 4143375"/>
                <a:gd name="connsiteX24" fmla="*/ 183169 w 1152525"/>
                <a:gd name="connsiteY24" fmla="*/ 3205415 h 4143375"/>
                <a:gd name="connsiteX25" fmla="*/ 130782 w 1152525"/>
                <a:gd name="connsiteY25" fmla="*/ 3453065 h 4143375"/>
                <a:gd name="connsiteX26" fmla="*/ 123162 w 1152525"/>
                <a:gd name="connsiteY26" fmla="*/ 3662615 h 4143375"/>
                <a:gd name="connsiteX27" fmla="*/ 197457 w 1152525"/>
                <a:gd name="connsiteY27" fmla="*/ 3816920 h 4143375"/>
                <a:gd name="connsiteX28" fmla="*/ 207934 w 1152525"/>
                <a:gd name="connsiteY28" fmla="*/ 3896930 h 4143375"/>
                <a:gd name="connsiteX29" fmla="*/ 209839 w 1152525"/>
                <a:gd name="connsiteY29" fmla="*/ 4116958 h 4143375"/>
                <a:gd name="connsiteX30" fmla="*/ 217459 w 1152525"/>
                <a:gd name="connsiteY30" fmla="*/ 4145533 h 4143375"/>
                <a:gd name="connsiteX31" fmla="*/ 255559 w 1152525"/>
                <a:gd name="connsiteY31" fmla="*/ 4137913 h 4143375"/>
                <a:gd name="connsiteX32" fmla="*/ 319377 w 1152525"/>
                <a:gd name="connsiteY32" fmla="*/ 3989323 h 4143375"/>
                <a:gd name="connsiteX33" fmla="*/ 474634 w 1152525"/>
                <a:gd name="connsiteY33" fmla="*/ 3714050 h 4143375"/>
                <a:gd name="connsiteX34" fmla="*/ 726094 w 1152525"/>
                <a:gd name="connsiteY34" fmla="*/ 3431158 h 4143375"/>
                <a:gd name="connsiteX35" fmla="*/ 816582 w 1152525"/>
                <a:gd name="connsiteY35" fmla="*/ 3313048 h 4143375"/>
                <a:gd name="connsiteX36" fmla="*/ 907069 w 1152525"/>
                <a:gd name="connsiteY36" fmla="*/ 3190175 h 4143375"/>
                <a:gd name="connsiteX37" fmla="*/ 987079 w 1152525"/>
                <a:gd name="connsiteY37" fmla="*/ 2992055 h 4143375"/>
                <a:gd name="connsiteX38" fmla="*/ 1132812 w 1152525"/>
                <a:gd name="connsiteY38" fmla="*/ 2508185 h 4143375"/>
                <a:gd name="connsiteX39" fmla="*/ 1154719 w 1152525"/>
                <a:gd name="connsiteY39" fmla="*/ 2333878 h 4143375"/>
                <a:gd name="connsiteX40" fmla="*/ 1120429 w 1152525"/>
                <a:gd name="connsiteY40" fmla="*/ 2364358 h 4143375"/>
                <a:gd name="connsiteX41" fmla="*/ 816582 w 1152525"/>
                <a:gd name="connsiteY41" fmla="*/ 2673920 h 4143375"/>
                <a:gd name="connsiteX42" fmla="*/ 1126144 w 1152525"/>
                <a:gd name="connsiteY42" fmla="*/ 2386265 h 4143375"/>
                <a:gd name="connsiteX43" fmla="*/ 1053754 w 1152525"/>
                <a:gd name="connsiteY43" fmla="*/ 2601530 h 4143375"/>
                <a:gd name="connsiteX44" fmla="*/ 695614 w 1152525"/>
                <a:gd name="connsiteY44" fmla="*/ 2945383 h 4143375"/>
                <a:gd name="connsiteX45" fmla="*/ 863254 w 1152525"/>
                <a:gd name="connsiteY45" fmla="*/ 2712020 h 4143375"/>
                <a:gd name="connsiteX46" fmla="*/ 676564 w 1152525"/>
                <a:gd name="connsiteY46" fmla="*/ 2950145 h 4143375"/>
                <a:gd name="connsiteX47" fmla="*/ 733714 w 1152525"/>
                <a:gd name="connsiteY47" fmla="*/ 2650108 h 4143375"/>
                <a:gd name="connsiteX48" fmla="*/ 1009939 w 1152525"/>
                <a:gd name="connsiteY48" fmla="*/ 2372930 h 4143375"/>
                <a:gd name="connsiteX49" fmla="*/ 1127097 w 1152525"/>
                <a:gd name="connsiteY49" fmla="*/ 2187193 h 4143375"/>
                <a:gd name="connsiteX50" fmla="*/ 1120429 w 1152525"/>
                <a:gd name="connsiteY50" fmla="*/ 2364358 h 4143375"/>
                <a:gd name="connsiteX51" fmla="*/ 1122334 w 1152525"/>
                <a:gd name="connsiteY51" fmla="*/ 2003360 h 4143375"/>
                <a:gd name="connsiteX52" fmla="*/ 1001367 w 1152525"/>
                <a:gd name="connsiteY52" fmla="*/ 2350070 h 4143375"/>
                <a:gd name="connsiteX53" fmla="*/ 737524 w 1152525"/>
                <a:gd name="connsiteY53" fmla="*/ 2623438 h 4143375"/>
                <a:gd name="connsiteX54" fmla="*/ 751812 w 1152525"/>
                <a:gd name="connsiteY54" fmla="*/ 2549143 h 4143375"/>
                <a:gd name="connsiteX55" fmla="*/ 845157 w 1152525"/>
                <a:gd name="connsiteY55" fmla="*/ 2401505 h 4143375"/>
                <a:gd name="connsiteX56" fmla="*/ 1039467 w 1152525"/>
                <a:gd name="connsiteY56" fmla="*/ 2150045 h 4143375"/>
                <a:gd name="connsiteX57" fmla="*/ 1122334 w 1152525"/>
                <a:gd name="connsiteY57" fmla="*/ 2003360 h 4143375"/>
                <a:gd name="connsiteX58" fmla="*/ 1008034 w 1152525"/>
                <a:gd name="connsiteY58" fmla="*/ 1356613 h 4143375"/>
                <a:gd name="connsiteX59" fmla="*/ 1027084 w 1152525"/>
                <a:gd name="connsiteY59" fmla="*/ 1506155 h 4143375"/>
                <a:gd name="connsiteX60" fmla="*/ 982317 w 1152525"/>
                <a:gd name="connsiteY60" fmla="*/ 1604263 h 4143375"/>
                <a:gd name="connsiteX61" fmla="*/ 1035657 w 1152525"/>
                <a:gd name="connsiteY61" fmla="*/ 1533778 h 4143375"/>
                <a:gd name="connsiteX62" fmla="*/ 1056612 w 1152525"/>
                <a:gd name="connsiteY62" fmla="*/ 1547113 h 4143375"/>
                <a:gd name="connsiteX63" fmla="*/ 1065184 w 1152525"/>
                <a:gd name="connsiteY63" fmla="*/ 1630933 h 4143375"/>
                <a:gd name="connsiteX64" fmla="*/ 1044229 w 1152525"/>
                <a:gd name="connsiteY64" fmla="*/ 1715705 h 4143375"/>
                <a:gd name="connsiteX65" fmla="*/ 1044229 w 1152525"/>
                <a:gd name="connsiteY65" fmla="*/ 1715705 h 4143375"/>
                <a:gd name="connsiteX66" fmla="*/ 1044229 w 1152525"/>
                <a:gd name="connsiteY66" fmla="*/ 1715705 h 4143375"/>
                <a:gd name="connsiteX67" fmla="*/ 995652 w 1152525"/>
                <a:gd name="connsiteY67" fmla="*/ 1834768 h 4143375"/>
                <a:gd name="connsiteX68" fmla="*/ 1077567 w 1152525"/>
                <a:gd name="connsiteY68" fmla="*/ 1683320 h 4143375"/>
                <a:gd name="connsiteX69" fmla="*/ 1103284 w 1152525"/>
                <a:gd name="connsiteY69" fmla="*/ 1837625 h 4143375"/>
                <a:gd name="connsiteX70" fmla="*/ 1004224 w 1152525"/>
                <a:gd name="connsiteY70" fmla="*/ 2167190 h 4143375"/>
                <a:gd name="connsiteX71" fmla="*/ 826107 w 1152525"/>
                <a:gd name="connsiteY71" fmla="*/ 2389123 h 4143375"/>
                <a:gd name="connsiteX72" fmla="*/ 751812 w 1152525"/>
                <a:gd name="connsiteY72" fmla="*/ 2505328 h 4143375"/>
                <a:gd name="connsiteX73" fmla="*/ 760384 w 1152525"/>
                <a:gd name="connsiteY73" fmla="*/ 2401505 h 4143375"/>
                <a:gd name="connsiteX74" fmla="*/ 941359 w 1152525"/>
                <a:gd name="connsiteY74" fmla="*/ 2153855 h 4143375"/>
                <a:gd name="connsiteX75" fmla="*/ 1005177 w 1152525"/>
                <a:gd name="connsiteY75" fmla="*/ 2010028 h 4143375"/>
                <a:gd name="connsiteX76" fmla="*/ 934692 w 1152525"/>
                <a:gd name="connsiteY76" fmla="*/ 2128138 h 4143375"/>
                <a:gd name="connsiteX77" fmla="*/ 892782 w 1152525"/>
                <a:gd name="connsiteY77" fmla="*/ 2183383 h 4143375"/>
                <a:gd name="connsiteX78" fmla="*/ 760384 w 1152525"/>
                <a:gd name="connsiteY78" fmla="*/ 2365310 h 4143375"/>
                <a:gd name="connsiteX79" fmla="*/ 754669 w 1152525"/>
                <a:gd name="connsiteY79" fmla="*/ 2264345 h 4143375"/>
                <a:gd name="connsiteX80" fmla="*/ 764194 w 1152525"/>
                <a:gd name="connsiteY80" fmla="*/ 2077655 h 4143375"/>
                <a:gd name="connsiteX81" fmla="*/ 925167 w 1152525"/>
                <a:gd name="connsiteY81" fmla="*/ 1889060 h 4143375"/>
                <a:gd name="connsiteX82" fmla="*/ 756574 w 1152525"/>
                <a:gd name="connsiteY82" fmla="*/ 2061463 h 4143375"/>
                <a:gd name="connsiteX83" fmla="*/ 902307 w 1152525"/>
                <a:gd name="connsiteY83" fmla="*/ 1629028 h 4143375"/>
                <a:gd name="connsiteX84" fmla="*/ 1008034 w 1152525"/>
                <a:gd name="connsiteY84" fmla="*/ 1356613 h 4143375"/>
                <a:gd name="connsiteX85" fmla="*/ 933739 w 1152525"/>
                <a:gd name="connsiteY85" fmla="*/ 1175638 h 4143375"/>
                <a:gd name="connsiteX86" fmla="*/ 940407 w 1152525"/>
                <a:gd name="connsiteY86" fmla="*/ 1108963 h 4143375"/>
                <a:gd name="connsiteX87" fmla="*/ 988032 w 1152525"/>
                <a:gd name="connsiteY87" fmla="*/ 1327085 h 4143375"/>
                <a:gd name="connsiteX88" fmla="*/ 750859 w 1152525"/>
                <a:gd name="connsiteY88" fmla="*/ 1846198 h 4143375"/>
                <a:gd name="connsiteX89" fmla="*/ 758479 w 1152525"/>
                <a:gd name="connsiteY89" fmla="*/ 1688083 h 4143375"/>
                <a:gd name="connsiteX90" fmla="*/ 863254 w 1152525"/>
                <a:gd name="connsiteY90" fmla="*/ 1483295 h 4143375"/>
                <a:gd name="connsiteX91" fmla="*/ 933739 w 1152525"/>
                <a:gd name="connsiteY91" fmla="*/ 1175638 h 4143375"/>
                <a:gd name="connsiteX92" fmla="*/ 913737 w 1152525"/>
                <a:gd name="connsiteY92" fmla="*/ 1079435 h 4143375"/>
                <a:gd name="connsiteX93" fmla="*/ 838489 w 1152525"/>
                <a:gd name="connsiteY93" fmla="*/ 1467103 h 4143375"/>
                <a:gd name="connsiteX94" fmla="*/ 737524 w 1152525"/>
                <a:gd name="connsiteY94" fmla="*/ 1673795 h 4143375"/>
                <a:gd name="connsiteX95" fmla="*/ 733714 w 1152525"/>
                <a:gd name="connsiteY95" fmla="*/ 1611883 h 4143375"/>
                <a:gd name="connsiteX96" fmla="*/ 793722 w 1152525"/>
                <a:gd name="connsiteY96" fmla="*/ 1456625 h 4143375"/>
                <a:gd name="connsiteX97" fmla="*/ 867064 w 1152525"/>
                <a:gd name="connsiteY97" fmla="*/ 1279460 h 4143375"/>
                <a:gd name="connsiteX98" fmla="*/ 727047 w 1152525"/>
                <a:gd name="connsiteY98" fmla="*/ 1581403 h 4143375"/>
                <a:gd name="connsiteX99" fmla="*/ 719427 w 1152525"/>
                <a:gd name="connsiteY99" fmla="*/ 1499488 h 4143375"/>
                <a:gd name="connsiteX100" fmla="*/ 866112 w 1152525"/>
                <a:gd name="connsiteY100" fmla="*/ 1182305 h 4143375"/>
                <a:gd name="connsiteX101" fmla="*/ 895639 w 1152525"/>
                <a:gd name="connsiteY101" fmla="*/ 1006093 h 4143375"/>
                <a:gd name="connsiteX102" fmla="*/ 913737 w 1152525"/>
                <a:gd name="connsiteY102" fmla="*/ 1079435 h 4143375"/>
                <a:gd name="connsiteX103" fmla="*/ 737524 w 1152525"/>
                <a:gd name="connsiteY103" fmla="*/ 732725 h 4143375"/>
                <a:gd name="connsiteX104" fmla="*/ 704187 w 1152525"/>
                <a:gd name="connsiteY104" fmla="*/ 995615 h 4143375"/>
                <a:gd name="connsiteX105" fmla="*/ 664182 w 1152525"/>
                <a:gd name="connsiteY105" fmla="*/ 1186115 h 4143375"/>
                <a:gd name="connsiteX106" fmla="*/ 723237 w 1152525"/>
                <a:gd name="connsiteY106" fmla="*/ 1008950 h 4143375"/>
                <a:gd name="connsiteX107" fmla="*/ 740382 w 1152525"/>
                <a:gd name="connsiteY107" fmla="*/ 857503 h 4143375"/>
                <a:gd name="connsiteX108" fmla="*/ 773719 w 1152525"/>
                <a:gd name="connsiteY108" fmla="*/ 673670 h 4143375"/>
                <a:gd name="connsiteX109" fmla="*/ 796579 w 1152525"/>
                <a:gd name="connsiteY109" fmla="*/ 1012760 h 4143375"/>
                <a:gd name="connsiteX110" fmla="*/ 696567 w 1152525"/>
                <a:gd name="connsiteY110" fmla="*/ 1308988 h 4143375"/>
                <a:gd name="connsiteX111" fmla="*/ 838489 w 1152525"/>
                <a:gd name="connsiteY111" fmla="*/ 825118 h 4143375"/>
                <a:gd name="connsiteX112" fmla="*/ 874684 w 1152525"/>
                <a:gd name="connsiteY112" fmla="*/ 1001330 h 4143375"/>
                <a:gd name="connsiteX113" fmla="*/ 706092 w 1152525"/>
                <a:gd name="connsiteY113" fmla="*/ 1474723 h 4143375"/>
                <a:gd name="connsiteX114" fmla="*/ 667039 w 1152525"/>
                <a:gd name="connsiteY114" fmla="*/ 1326133 h 4143375"/>
                <a:gd name="connsiteX115" fmla="*/ 627034 w 1152525"/>
                <a:gd name="connsiteY115" fmla="*/ 1074673 h 4143375"/>
                <a:gd name="connsiteX116" fmla="*/ 646084 w 1152525"/>
                <a:gd name="connsiteY116" fmla="*/ 977518 h 4143375"/>
                <a:gd name="connsiteX117" fmla="*/ 704187 w 1152525"/>
                <a:gd name="connsiteY117" fmla="*/ 640333 h 4143375"/>
                <a:gd name="connsiteX118" fmla="*/ 704187 w 1152525"/>
                <a:gd name="connsiteY118" fmla="*/ 640333 h 4143375"/>
                <a:gd name="connsiteX119" fmla="*/ 727999 w 1152525"/>
                <a:gd name="connsiteY119" fmla="*/ 518413 h 4143375"/>
                <a:gd name="connsiteX120" fmla="*/ 737524 w 1152525"/>
                <a:gd name="connsiteY120" fmla="*/ 732725 h 4143375"/>
                <a:gd name="connsiteX121" fmla="*/ 711807 w 1152525"/>
                <a:gd name="connsiteY121" fmla="*/ 495553 h 4143375"/>
                <a:gd name="connsiteX122" fmla="*/ 673707 w 1152525"/>
                <a:gd name="connsiteY122" fmla="*/ 714628 h 4143375"/>
                <a:gd name="connsiteX123" fmla="*/ 614652 w 1152525"/>
                <a:gd name="connsiteY123" fmla="*/ 982280 h 4143375"/>
                <a:gd name="connsiteX124" fmla="*/ 701329 w 1152525"/>
                <a:gd name="connsiteY124" fmla="*/ 394588 h 4143375"/>
                <a:gd name="connsiteX125" fmla="*/ 711807 w 1152525"/>
                <a:gd name="connsiteY125" fmla="*/ 495553 h 4143375"/>
                <a:gd name="connsiteX126" fmla="*/ 630844 w 1152525"/>
                <a:gd name="connsiteY126" fmla="*/ 94550 h 4143375"/>
                <a:gd name="connsiteX127" fmla="*/ 637512 w 1152525"/>
                <a:gd name="connsiteY127" fmla="*/ 548893 h 4143375"/>
                <a:gd name="connsiteX128" fmla="*/ 630844 w 1152525"/>
                <a:gd name="connsiteY128" fmla="*/ 94550 h 4143375"/>
                <a:gd name="connsiteX129" fmla="*/ 485112 w 1152525"/>
                <a:gd name="connsiteY129" fmla="*/ 346010 h 4143375"/>
                <a:gd name="connsiteX130" fmla="*/ 606079 w 1152525"/>
                <a:gd name="connsiteY130" fmla="*/ 77405 h 4143375"/>
                <a:gd name="connsiteX131" fmla="*/ 579409 w 1152525"/>
                <a:gd name="connsiteY131" fmla="*/ 254570 h 4143375"/>
                <a:gd name="connsiteX132" fmla="*/ 609889 w 1152525"/>
                <a:gd name="connsiteY132" fmla="*/ 532700 h 4143375"/>
                <a:gd name="connsiteX133" fmla="*/ 591792 w 1152525"/>
                <a:gd name="connsiteY133" fmla="*/ 763205 h 4143375"/>
                <a:gd name="connsiteX134" fmla="*/ 485112 w 1152525"/>
                <a:gd name="connsiteY134" fmla="*/ 346010 h 4143375"/>
                <a:gd name="connsiteX135" fmla="*/ 373669 w 1152525"/>
                <a:gd name="connsiteY135" fmla="*/ 413638 h 4143375"/>
                <a:gd name="connsiteX136" fmla="*/ 484159 w 1152525"/>
                <a:gd name="connsiteY136" fmla="*/ 234568 h 4143375"/>
                <a:gd name="connsiteX137" fmla="*/ 464157 w 1152525"/>
                <a:gd name="connsiteY137" fmla="*/ 356488 h 4143375"/>
                <a:gd name="connsiteX138" fmla="*/ 504162 w 1152525"/>
                <a:gd name="connsiteY138" fmla="*/ 582230 h 4143375"/>
                <a:gd name="connsiteX139" fmla="*/ 543214 w 1152525"/>
                <a:gd name="connsiteY139" fmla="*/ 707008 h 4143375"/>
                <a:gd name="connsiteX140" fmla="*/ 586077 w 1152525"/>
                <a:gd name="connsiteY140" fmla="*/ 1007045 h 4143375"/>
                <a:gd name="connsiteX141" fmla="*/ 540357 w 1152525"/>
                <a:gd name="connsiteY141" fmla="*/ 910843 h 4143375"/>
                <a:gd name="connsiteX142" fmla="*/ 456537 w 1152525"/>
                <a:gd name="connsiteY142" fmla="*/ 757490 h 4143375"/>
                <a:gd name="connsiteX143" fmla="*/ 373669 w 1152525"/>
                <a:gd name="connsiteY143" fmla="*/ 413638 h 4143375"/>
                <a:gd name="connsiteX144" fmla="*/ 202219 w 1152525"/>
                <a:gd name="connsiteY144" fmla="*/ 661288 h 4143375"/>
                <a:gd name="connsiteX145" fmla="*/ 319377 w 1152525"/>
                <a:gd name="connsiteY145" fmla="*/ 457453 h 4143375"/>
                <a:gd name="connsiteX146" fmla="*/ 348904 w 1152525"/>
                <a:gd name="connsiteY146" fmla="*/ 465073 h 4143375"/>
                <a:gd name="connsiteX147" fmla="*/ 446059 w 1152525"/>
                <a:gd name="connsiteY147" fmla="*/ 793685 h 4143375"/>
                <a:gd name="connsiteX148" fmla="*/ 607032 w 1152525"/>
                <a:gd name="connsiteY148" fmla="*/ 1151825 h 4143375"/>
                <a:gd name="connsiteX149" fmla="*/ 448917 w 1152525"/>
                <a:gd name="connsiteY149" fmla="*/ 908938 h 4143375"/>
                <a:gd name="connsiteX150" fmla="*/ 611794 w 1152525"/>
                <a:gd name="connsiteY150" fmla="*/ 1188973 h 4143375"/>
                <a:gd name="connsiteX151" fmla="*/ 637512 w 1152525"/>
                <a:gd name="connsiteY151" fmla="*/ 1319465 h 4143375"/>
                <a:gd name="connsiteX152" fmla="*/ 641322 w 1152525"/>
                <a:gd name="connsiteY152" fmla="*/ 1372805 h 4143375"/>
                <a:gd name="connsiteX153" fmla="*/ 457489 w 1152525"/>
                <a:gd name="connsiteY153" fmla="*/ 1154683 h 4143375"/>
                <a:gd name="connsiteX154" fmla="*/ 202219 w 1152525"/>
                <a:gd name="connsiteY154" fmla="*/ 661288 h 4143375"/>
                <a:gd name="connsiteX155" fmla="*/ 137449 w 1152525"/>
                <a:gd name="connsiteY155" fmla="*/ 858455 h 4143375"/>
                <a:gd name="connsiteX156" fmla="*/ 189837 w 1152525"/>
                <a:gd name="connsiteY156" fmla="*/ 1002283 h 4143375"/>
                <a:gd name="connsiteX157" fmla="*/ 311757 w 1152525"/>
                <a:gd name="connsiteY157" fmla="*/ 1138490 h 4143375"/>
                <a:gd name="connsiteX158" fmla="*/ 182217 w 1152525"/>
                <a:gd name="connsiteY158" fmla="*/ 684148 h 4143375"/>
                <a:gd name="connsiteX159" fmla="*/ 186979 w 1152525"/>
                <a:gd name="connsiteY159" fmla="*/ 724153 h 4143375"/>
                <a:gd name="connsiteX160" fmla="*/ 316519 w 1152525"/>
                <a:gd name="connsiteY160" fmla="*/ 1022285 h 4143375"/>
                <a:gd name="connsiteX161" fmla="*/ 464157 w 1152525"/>
                <a:gd name="connsiteY161" fmla="*/ 1194688 h 4143375"/>
                <a:gd name="connsiteX162" fmla="*/ 464157 w 1152525"/>
                <a:gd name="connsiteY162" fmla="*/ 1194688 h 4143375"/>
                <a:gd name="connsiteX163" fmla="*/ 464157 w 1152525"/>
                <a:gd name="connsiteY163" fmla="*/ 1194688 h 4143375"/>
                <a:gd name="connsiteX164" fmla="*/ 636559 w 1152525"/>
                <a:gd name="connsiteY164" fmla="*/ 1409953 h 4143375"/>
                <a:gd name="connsiteX165" fmla="*/ 653704 w 1152525"/>
                <a:gd name="connsiteY165" fmla="*/ 1509965 h 4143375"/>
                <a:gd name="connsiteX166" fmla="*/ 668944 w 1152525"/>
                <a:gd name="connsiteY166" fmla="*/ 1680463 h 4143375"/>
                <a:gd name="connsiteX167" fmla="*/ 292707 w 1152525"/>
                <a:gd name="connsiteY167" fmla="*/ 1261363 h 4143375"/>
                <a:gd name="connsiteX168" fmla="*/ 149832 w 1152525"/>
                <a:gd name="connsiteY168" fmla="*/ 1002283 h 4143375"/>
                <a:gd name="connsiteX169" fmla="*/ 137449 w 1152525"/>
                <a:gd name="connsiteY169" fmla="*/ 858455 h 4143375"/>
                <a:gd name="connsiteX170" fmla="*/ 56487 w 1152525"/>
                <a:gd name="connsiteY170" fmla="*/ 1119440 h 4143375"/>
                <a:gd name="connsiteX171" fmla="*/ 130782 w 1152525"/>
                <a:gd name="connsiteY171" fmla="*/ 1298510 h 4143375"/>
                <a:gd name="connsiteX172" fmla="*/ 79347 w 1152525"/>
                <a:gd name="connsiteY172" fmla="*/ 1132775 h 4143375"/>
                <a:gd name="connsiteX173" fmla="*/ 109827 w 1152525"/>
                <a:gd name="connsiteY173" fmla="*/ 954658 h 4143375"/>
                <a:gd name="connsiteX174" fmla="*/ 217459 w 1152525"/>
                <a:gd name="connsiteY174" fmla="*/ 1204213 h 4143375"/>
                <a:gd name="connsiteX175" fmla="*/ 478444 w 1152525"/>
                <a:gd name="connsiteY175" fmla="*/ 1486153 h 4143375"/>
                <a:gd name="connsiteX176" fmla="*/ 594649 w 1152525"/>
                <a:gd name="connsiteY176" fmla="*/ 1608073 h 4143375"/>
                <a:gd name="connsiteX177" fmla="*/ 218412 w 1152525"/>
                <a:gd name="connsiteY177" fmla="*/ 1357565 h 4143375"/>
                <a:gd name="connsiteX178" fmla="*/ 667992 w 1152525"/>
                <a:gd name="connsiteY178" fmla="*/ 1737613 h 4143375"/>
                <a:gd name="connsiteX179" fmla="*/ 667992 w 1152525"/>
                <a:gd name="connsiteY179" fmla="*/ 1846198 h 4143375"/>
                <a:gd name="connsiteX180" fmla="*/ 674659 w 1152525"/>
                <a:gd name="connsiteY180" fmla="*/ 1924303 h 4143375"/>
                <a:gd name="connsiteX181" fmla="*/ 662277 w 1152525"/>
                <a:gd name="connsiteY181" fmla="*/ 1940495 h 4143375"/>
                <a:gd name="connsiteX182" fmla="*/ 325092 w 1152525"/>
                <a:gd name="connsiteY182" fmla="*/ 1641410 h 4143375"/>
                <a:gd name="connsiteX183" fmla="*/ 114589 w 1152525"/>
                <a:gd name="connsiteY183" fmla="*/ 1483295 h 4143375"/>
                <a:gd name="connsiteX184" fmla="*/ 56487 w 1152525"/>
                <a:gd name="connsiteY184" fmla="*/ 1119440 h 4143375"/>
                <a:gd name="connsiteX185" fmla="*/ 55534 w 1152525"/>
                <a:gd name="connsiteY185" fmla="*/ 1467103 h 4143375"/>
                <a:gd name="connsiteX186" fmla="*/ 323187 w 1152525"/>
                <a:gd name="connsiteY186" fmla="*/ 1677605 h 4143375"/>
                <a:gd name="connsiteX187" fmla="*/ 598459 w 1152525"/>
                <a:gd name="connsiteY187" fmla="*/ 1898585 h 4143375"/>
                <a:gd name="connsiteX188" fmla="*/ 663229 w 1152525"/>
                <a:gd name="connsiteY188" fmla="*/ 1992883 h 4143375"/>
                <a:gd name="connsiteX189" fmla="*/ 660372 w 1152525"/>
                <a:gd name="connsiteY189" fmla="*/ 2209100 h 4143375"/>
                <a:gd name="connsiteX190" fmla="*/ 592744 w 1152525"/>
                <a:gd name="connsiteY190" fmla="*/ 2114803 h 4143375"/>
                <a:gd name="connsiteX191" fmla="*/ 319377 w 1152525"/>
                <a:gd name="connsiteY191" fmla="*/ 1866200 h 4143375"/>
                <a:gd name="connsiteX192" fmla="*/ 142212 w 1152525"/>
                <a:gd name="connsiteY192" fmla="*/ 1725230 h 4143375"/>
                <a:gd name="connsiteX193" fmla="*/ 54582 w 1152525"/>
                <a:gd name="connsiteY193" fmla="*/ 1581403 h 4143375"/>
                <a:gd name="connsiteX194" fmla="*/ 55534 w 1152525"/>
                <a:gd name="connsiteY194" fmla="*/ 1467103 h 4143375"/>
                <a:gd name="connsiteX195" fmla="*/ 69822 w 1152525"/>
                <a:gd name="connsiteY195" fmla="*/ 1692845 h 4143375"/>
                <a:gd name="connsiteX196" fmla="*/ 294612 w 1152525"/>
                <a:gd name="connsiteY196" fmla="*/ 1879535 h 4143375"/>
                <a:gd name="connsiteX197" fmla="*/ 294612 w 1152525"/>
                <a:gd name="connsiteY197" fmla="*/ 1879535 h 4143375"/>
                <a:gd name="connsiteX198" fmla="*/ 659419 w 1152525"/>
                <a:gd name="connsiteY198" fmla="*/ 2282443 h 4143375"/>
                <a:gd name="connsiteX199" fmla="*/ 460347 w 1152525"/>
                <a:gd name="connsiteY199" fmla="*/ 2119565 h 4143375"/>
                <a:gd name="connsiteX200" fmla="*/ 656562 w 1152525"/>
                <a:gd name="connsiteY200" fmla="*/ 2334830 h 4143375"/>
                <a:gd name="connsiteX201" fmla="*/ 640369 w 1152525"/>
                <a:gd name="connsiteY201" fmla="*/ 2509138 h 4143375"/>
                <a:gd name="connsiteX202" fmla="*/ 456537 w 1152525"/>
                <a:gd name="connsiteY202" fmla="*/ 2230055 h 4143375"/>
                <a:gd name="connsiteX203" fmla="*/ 266037 w 1152525"/>
                <a:gd name="connsiteY203" fmla="*/ 2050985 h 4143375"/>
                <a:gd name="connsiteX204" fmla="*/ 69822 w 1152525"/>
                <a:gd name="connsiteY204" fmla="*/ 1692845 h 4143375"/>
                <a:gd name="connsiteX205" fmla="*/ 135544 w 1152525"/>
                <a:gd name="connsiteY205" fmla="*/ 2132900 h 4143375"/>
                <a:gd name="connsiteX206" fmla="*/ 326997 w 1152525"/>
                <a:gd name="connsiteY206" fmla="*/ 2269108 h 4143375"/>
                <a:gd name="connsiteX207" fmla="*/ 119352 w 1152525"/>
                <a:gd name="connsiteY207" fmla="*/ 2081465 h 4143375"/>
                <a:gd name="connsiteX208" fmla="*/ 112684 w 1152525"/>
                <a:gd name="connsiteY208" fmla="*/ 1971928 h 4143375"/>
                <a:gd name="connsiteX209" fmla="*/ 117447 w 1152525"/>
                <a:gd name="connsiteY209" fmla="*/ 1924303 h 4143375"/>
                <a:gd name="connsiteX210" fmla="*/ 144117 w 1152525"/>
                <a:gd name="connsiteY210" fmla="*/ 1955735 h 4143375"/>
                <a:gd name="connsiteX211" fmla="*/ 292707 w 1152525"/>
                <a:gd name="connsiteY211" fmla="*/ 2117660 h 4143375"/>
                <a:gd name="connsiteX212" fmla="*/ 292707 w 1152525"/>
                <a:gd name="connsiteY212" fmla="*/ 2117660 h 4143375"/>
                <a:gd name="connsiteX213" fmla="*/ 597507 w 1152525"/>
                <a:gd name="connsiteY213" fmla="*/ 2470085 h 4143375"/>
                <a:gd name="connsiteX214" fmla="*/ 627987 w 1152525"/>
                <a:gd name="connsiteY214" fmla="*/ 2611055 h 4143375"/>
                <a:gd name="connsiteX215" fmla="*/ 515592 w 1152525"/>
                <a:gd name="connsiteY215" fmla="*/ 2436748 h 4143375"/>
                <a:gd name="connsiteX216" fmla="*/ 618462 w 1152525"/>
                <a:gd name="connsiteY216" fmla="*/ 2642488 h 4143375"/>
                <a:gd name="connsiteX217" fmla="*/ 600364 w 1152525"/>
                <a:gd name="connsiteY217" fmla="*/ 2744405 h 4143375"/>
                <a:gd name="connsiteX218" fmla="*/ 201267 w 1152525"/>
                <a:gd name="connsiteY218" fmla="*/ 2273870 h 4143375"/>
                <a:gd name="connsiteX219" fmla="*/ 135544 w 1152525"/>
                <a:gd name="connsiteY219" fmla="*/ 2132900 h 4143375"/>
                <a:gd name="connsiteX220" fmla="*/ 181264 w 1152525"/>
                <a:gd name="connsiteY220" fmla="*/ 2282443 h 4143375"/>
                <a:gd name="connsiteX221" fmla="*/ 538452 w 1152525"/>
                <a:gd name="connsiteY221" fmla="*/ 2651060 h 4143375"/>
                <a:gd name="connsiteX222" fmla="*/ 244129 w 1152525"/>
                <a:gd name="connsiteY222" fmla="*/ 2368168 h 4143375"/>
                <a:gd name="connsiteX223" fmla="*/ 333664 w 1152525"/>
                <a:gd name="connsiteY223" fmla="*/ 2469133 h 4143375"/>
                <a:gd name="connsiteX224" fmla="*/ 333664 w 1152525"/>
                <a:gd name="connsiteY224" fmla="*/ 2469133 h 4143375"/>
                <a:gd name="connsiteX225" fmla="*/ 565122 w 1152525"/>
                <a:gd name="connsiteY225" fmla="*/ 2732023 h 4143375"/>
                <a:gd name="connsiteX226" fmla="*/ 583219 w 1152525"/>
                <a:gd name="connsiteY226" fmla="*/ 2819653 h 4143375"/>
                <a:gd name="connsiteX227" fmla="*/ 561312 w 1152525"/>
                <a:gd name="connsiteY227" fmla="*/ 2951098 h 4143375"/>
                <a:gd name="connsiteX228" fmla="*/ 422247 w 1152525"/>
                <a:gd name="connsiteY228" fmla="*/ 2740595 h 4143375"/>
                <a:gd name="connsiteX229" fmla="*/ 292707 w 1152525"/>
                <a:gd name="connsiteY229" fmla="*/ 2623438 h 4143375"/>
                <a:gd name="connsiteX230" fmla="*/ 181264 w 1152525"/>
                <a:gd name="connsiteY230" fmla="*/ 2282443 h 4143375"/>
                <a:gd name="connsiteX231" fmla="*/ 510829 w 1152525"/>
                <a:gd name="connsiteY231" fmla="*/ 3152075 h 4143375"/>
                <a:gd name="connsiteX232" fmla="*/ 379384 w 1152525"/>
                <a:gd name="connsiteY232" fmla="*/ 2880613 h 4143375"/>
                <a:gd name="connsiteX233" fmla="*/ 282229 w 1152525"/>
                <a:gd name="connsiteY233" fmla="*/ 2765360 h 4143375"/>
                <a:gd name="connsiteX234" fmla="*/ 224127 w 1152525"/>
                <a:gd name="connsiteY234" fmla="*/ 2585338 h 4143375"/>
                <a:gd name="connsiteX235" fmla="*/ 349857 w 1152525"/>
                <a:gd name="connsiteY235" fmla="*/ 2698685 h 4143375"/>
                <a:gd name="connsiteX236" fmla="*/ 537499 w 1152525"/>
                <a:gd name="connsiteY236" fmla="*/ 2938715 h 4143375"/>
                <a:gd name="connsiteX237" fmla="*/ 547024 w 1152525"/>
                <a:gd name="connsiteY237" fmla="*/ 3017773 h 4143375"/>
                <a:gd name="connsiteX238" fmla="*/ 510829 w 1152525"/>
                <a:gd name="connsiteY238" fmla="*/ 3152075 h 4143375"/>
                <a:gd name="connsiteX239" fmla="*/ 224127 w 1152525"/>
                <a:gd name="connsiteY239" fmla="*/ 2726308 h 4143375"/>
                <a:gd name="connsiteX240" fmla="*/ 330807 w 1152525"/>
                <a:gd name="connsiteY240" fmla="*/ 2860610 h 4143375"/>
                <a:gd name="connsiteX241" fmla="*/ 362239 w 1152525"/>
                <a:gd name="connsiteY241" fmla="*/ 2895853 h 4143375"/>
                <a:gd name="connsiteX242" fmla="*/ 488922 w 1152525"/>
                <a:gd name="connsiteY242" fmla="*/ 3133978 h 4143375"/>
                <a:gd name="connsiteX243" fmla="*/ 488922 w 1152525"/>
                <a:gd name="connsiteY243" fmla="*/ 3213035 h 4143375"/>
                <a:gd name="connsiteX244" fmla="*/ 451774 w 1152525"/>
                <a:gd name="connsiteY244" fmla="*/ 3316858 h 4143375"/>
                <a:gd name="connsiteX245" fmla="*/ 314614 w 1152525"/>
                <a:gd name="connsiteY245" fmla="*/ 3022535 h 4143375"/>
                <a:gd name="connsiteX246" fmla="*/ 238414 w 1152525"/>
                <a:gd name="connsiteY246" fmla="*/ 2828225 h 4143375"/>
                <a:gd name="connsiteX247" fmla="*/ 364144 w 1152525"/>
                <a:gd name="connsiteY247" fmla="*/ 2993008 h 4143375"/>
                <a:gd name="connsiteX248" fmla="*/ 224127 w 1152525"/>
                <a:gd name="connsiteY248" fmla="*/ 2726308 h 4143375"/>
                <a:gd name="connsiteX249" fmla="*/ 230794 w 1152525"/>
                <a:gd name="connsiteY249" fmla="*/ 2937763 h 4143375"/>
                <a:gd name="connsiteX250" fmla="*/ 296517 w 1152525"/>
                <a:gd name="connsiteY250" fmla="*/ 3040633 h 4143375"/>
                <a:gd name="connsiteX251" fmla="*/ 432724 w 1152525"/>
                <a:gd name="connsiteY251" fmla="*/ 3317810 h 4143375"/>
                <a:gd name="connsiteX252" fmla="*/ 408912 w 1152525"/>
                <a:gd name="connsiteY252" fmla="*/ 3442588 h 4143375"/>
                <a:gd name="connsiteX253" fmla="*/ 373669 w 1152525"/>
                <a:gd name="connsiteY253" fmla="*/ 3530218 h 4143375"/>
                <a:gd name="connsiteX254" fmla="*/ 371764 w 1152525"/>
                <a:gd name="connsiteY254" fmla="*/ 3498785 h 4143375"/>
                <a:gd name="connsiteX255" fmla="*/ 263179 w 1152525"/>
                <a:gd name="connsiteY255" fmla="*/ 3234943 h 4143375"/>
                <a:gd name="connsiteX256" fmla="*/ 263179 w 1152525"/>
                <a:gd name="connsiteY256" fmla="*/ 3234943 h 4143375"/>
                <a:gd name="connsiteX257" fmla="*/ 230794 w 1152525"/>
                <a:gd name="connsiteY257" fmla="*/ 2937763 h 4143375"/>
                <a:gd name="connsiteX258" fmla="*/ 203172 w 1152525"/>
                <a:gd name="connsiteY258" fmla="*/ 3145408 h 4143375"/>
                <a:gd name="connsiteX259" fmla="*/ 331759 w 1152525"/>
                <a:gd name="connsiteY259" fmla="*/ 3407345 h 4143375"/>
                <a:gd name="connsiteX260" fmla="*/ 298422 w 1152525"/>
                <a:gd name="connsiteY260" fmla="*/ 3365435 h 4143375"/>
                <a:gd name="connsiteX261" fmla="*/ 340332 w 1152525"/>
                <a:gd name="connsiteY261" fmla="*/ 3462590 h 4143375"/>
                <a:gd name="connsiteX262" fmla="*/ 306042 w 1152525"/>
                <a:gd name="connsiteY262" fmla="*/ 3632135 h 4143375"/>
                <a:gd name="connsiteX263" fmla="*/ 202219 w 1152525"/>
                <a:gd name="connsiteY263" fmla="*/ 3295903 h 4143375"/>
                <a:gd name="connsiteX264" fmla="*/ 224127 w 1152525"/>
                <a:gd name="connsiteY264" fmla="*/ 3275900 h 4143375"/>
                <a:gd name="connsiteX265" fmla="*/ 292707 w 1152525"/>
                <a:gd name="connsiteY265" fmla="*/ 3359720 h 4143375"/>
                <a:gd name="connsiteX266" fmla="*/ 249844 w 1152525"/>
                <a:gd name="connsiteY266" fmla="*/ 3297808 h 4143375"/>
                <a:gd name="connsiteX267" fmla="*/ 219364 w 1152525"/>
                <a:gd name="connsiteY267" fmla="*/ 3251135 h 4143375"/>
                <a:gd name="connsiteX268" fmla="*/ 203172 w 1152525"/>
                <a:gd name="connsiteY268" fmla="*/ 3145408 h 4143375"/>
                <a:gd name="connsiteX269" fmla="*/ 193647 w 1152525"/>
                <a:gd name="connsiteY269" fmla="*/ 3329240 h 4143375"/>
                <a:gd name="connsiteX270" fmla="*/ 235557 w 1152525"/>
                <a:gd name="connsiteY270" fmla="*/ 3394010 h 4143375"/>
                <a:gd name="connsiteX271" fmla="*/ 288897 w 1152525"/>
                <a:gd name="connsiteY271" fmla="*/ 3655948 h 4143375"/>
                <a:gd name="connsiteX272" fmla="*/ 194599 w 1152525"/>
                <a:gd name="connsiteY272" fmla="*/ 3442588 h 4143375"/>
                <a:gd name="connsiteX273" fmla="*/ 193647 w 1152525"/>
                <a:gd name="connsiteY273" fmla="*/ 3329240 h 4143375"/>
                <a:gd name="connsiteX274" fmla="*/ 206982 w 1152525"/>
                <a:gd name="connsiteY274" fmla="*/ 3799775 h 4143375"/>
                <a:gd name="connsiteX275" fmla="*/ 135544 w 1152525"/>
                <a:gd name="connsiteY275" fmla="*/ 3530218 h 4143375"/>
                <a:gd name="connsiteX276" fmla="*/ 146022 w 1152525"/>
                <a:gd name="connsiteY276" fmla="*/ 3492118 h 4143375"/>
                <a:gd name="connsiteX277" fmla="*/ 242224 w 1152525"/>
                <a:gd name="connsiteY277" fmla="*/ 3711193 h 4143375"/>
                <a:gd name="connsiteX278" fmla="*/ 164119 w 1152525"/>
                <a:gd name="connsiteY278" fmla="*/ 3414965 h 4143375"/>
                <a:gd name="connsiteX279" fmla="*/ 243177 w 1152525"/>
                <a:gd name="connsiteY279" fmla="*/ 3789298 h 4143375"/>
                <a:gd name="connsiteX280" fmla="*/ 206982 w 1152525"/>
                <a:gd name="connsiteY280" fmla="*/ 3799775 h 4143375"/>
                <a:gd name="connsiteX281" fmla="*/ 292707 w 1152525"/>
                <a:gd name="connsiteY281" fmla="*/ 3984560 h 4143375"/>
                <a:gd name="connsiteX282" fmla="*/ 263179 w 1152525"/>
                <a:gd name="connsiteY282" fmla="*/ 4068380 h 4143375"/>
                <a:gd name="connsiteX283" fmla="*/ 231747 w 1152525"/>
                <a:gd name="connsiteY283" fmla="*/ 4109338 h 4143375"/>
                <a:gd name="connsiteX284" fmla="*/ 216507 w 1152525"/>
                <a:gd name="connsiteY284" fmla="*/ 4051235 h 4143375"/>
                <a:gd name="connsiteX285" fmla="*/ 239367 w 1152525"/>
                <a:gd name="connsiteY285" fmla="*/ 3840733 h 4143375"/>
                <a:gd name="connsiteX286" fmla="*/ 407959 w 1152525"/>
                <a:gd name="connsiteY286" fmla="*/ 3498785 h 4143375"/>
                <a:gd name="connsiteX287" fmla="*/ 634654 w 1152525"/>
                <a:gd name="connsiteY287" fmla="*/ 2705353 h 4143375"/>
                <a:gd name="connsiteX288" fmla="*/ 634654 w 1152525"/>
                <a:gd name="connsiteY288" fmla="*/ 2705353 h 4143375"/>
                <a:gd name="connsiteX289" fmla="*/ 693709 w 1152525"/>
                <a:gd name="connsiteY289" fmla="*/ 1993835 h 4143375"/>
                <a:gd name="connsiteX290" fmla="*/ 691804 w 1152525"/>
                <a:gd name="connsiteY290" fmla="*/ 1918588 h 4143375"/>
                <a:gd name="connsiteX291" fmla="*/ 661324 w 1152525"/>
                <a:gd name="connsiteY291" fmla="*/ 1385188 h 4143375"/>
                <a:gd name="connsiteX292" fmla="*/ 709902 w 1152525"/>
                <a:gd name="connsiteY292" fmla="*/ 1654745 h 4143375"/>
                <a:gd name="connsiteX293" fmla="*/ 729904 w 1152525"/>
                <a:gd name="connsiteY293" fmla="*/ 2509138 h 4143375"/>
                <a:gd name="connsiteX294" fmla="*/ 635607 w 1152525"/>
                <a:gd name="connsiteY294" fmla="*/ 3024440 h 4143375"/>
                <a:gd name="connsiteX295" fmla="*/ 435582 w 1152525"/>
                <a:gd name="connsiteY295" fmla="*/ 3557840 h 4143375"/>
                <a:gd name="connsiteX296" fmla="*/ 339379 w 1152525"/>
                <a:gd name="connsiteY296" fmla="*/ 3805490 h 4143375"/>
                <a:gd name="connsiteX297" fmla="*/ 339379 w 1152525"/>
                <a:gd name="connsiteY297" fmla="*/ 3805490 h 4143375"/>
                <a:gd name="connsiteX298" fmla="*/ 339379 w 1152525"/>
                <a:gd name="connsiteY298" fmla="*/ 3805490 h 4143375"/>
                <a:gd name="connsiteX299" fmla="*/ 292707 w 1152525"/>
                <a:gd name="connsiteY299" fmla="*/ 3984560 h 4143375"/>
                <a:gd name="connsiteX300" fmla="*/ 387957 w 1152525"/>
                <a:gd name="connsiteY300" fmla="*/ 3737863 h 4143375"/>
                <a:gd name="connsiteX301" fmla="*/ 469872 w 1152525"/>
                <a:gd name="connsiteY301" fmla="*/ 3649280 h 4143375"/>
                <a:gd name="connsiteX302" fmla="*/ 387957 w 1152525"/>
                <a:gd name="connsiteY302" fmla="*/ 3737863 h 4143375"/>
                <a:gd name="connsiteX303" fmla="*/ 729904 w 1152525"/>
                <a:gd name="connsiteY303" fmla="*/ 3345433 h 4143375"/>
                <a:gd name="connsiteX304" fmla="*/ 420342 w 1152525"/>
                <a:gd name="connsiteY304" fmla="*/ 3663568 h 4143375"/>
                <a:gd name="connsiteX305" fmla="*/ 738477 w 1152525"/>
                <a:gd name="connsiteY305" fmla="*/ 3320668 h 4143375"/>
                <a:gd name="connsiteX306" fmla="*/ 729904 w 1152525"/>
                <a:gd name="connsiteY306" fmla="*/ 3345433 h 4143375"/>
                <a:gd name="connsiteX307" fmla="*/ 902307 w 1152525"/>
                <a:gd name="connsiteY307" fmla="*/ 3049205 h 4143375"/>
                <a:gd name="connsiteX308" fmla="*/ 793722 w 1152525"/>
                <a:gd name="connsiteY308" fmla="*/ 3161600 h 4143375"/>
                <a:gd name="connsiteX309" fmla="*/ 835632 w 1152525"/>
                <a:gd name="connsiteY309" fmla="*/ 3132073 h 4143375"/>
                <a:gd name="connsiteX310" fmla="*/ 938502 w 1152525"/>
                <a:gd name="connsiteY310" fmla="*/ 3037775 h 4143375"/>
                <a:gd name="connsiteX311" fmla="*/ 835632 w 1152525"/>
                <a:gd name="connsiteY311" fmla="*/ 3221608 h 4143375"/>
                <a:gd name="connsiteX312" fmla="*/ 498447 w 1152525"/>
                <a:gd name="connsiteY312" fmla="*/ 3478783 h 4143375"/>
                <a:gd name="connsiteX313" fmla="*/ 671802 w 1152525"/>
                <a:gd name="connsiteY313" fmla="*/ 3277805 h 4143375"/>
                <a:gd name="connsiteX314" fmla="*/ 520354 w 1152525"/>
                <a:gd name="connsiteY314" fmla="*/ 3389248 h 4143375"/>
                <a:gd name="connsiteX315" fmla="*/ 634654 w 1152525"/>
                <a:gd name="connsiteY315" fmla="*/ 3213035 h 4143375"/>
                <a:gd name="connsiteX316" fmla="*/ 1008987 w 1152525"/>
                <a:gd name="connsiteY316" fmla="*/ 2836798 h 4143375"/>
                <a:gd name="connsiteX317" fmla="*/ 902307 w 1152525"/>
                <a:gd name="connsiteY317" fmla="*/ 3049205 h 4143375"/>
                <a:gd name="connsiteX318" fmla="*/ 1039467 w 1152525"/>
                <a:gd name="connsiteY318" fmla="*/ 2749168 h 4143375"/>
                <a:gd name="connsiteX319" fmla="*/ 701329 w 1152525"/>
                <a:gd name="connsiteY319" fmla="*/ 3099688 h 4143375"/>
                <a:gd name="connsiteX320" fmla="*/ 588934 w 1152525"/>
                <a:gd name="connsiteY320" fmla="*/ 3216845 h 4143375"/>
                <a:gd name="connsiteX321" fmla="*/ 661324 w 1152525"/>
                <a:gd name="connsiteY321" fmla="*/ 3024440 h 4143375"/>
                <a:gd name="connsiteX322" fmla="*/ 707997 w 1152525"/>
                <a:gd name="connsiteY322" fmla="*/ 2963480 h 4143375"/>
                <a:gd name="connsiteX323" fmla="*/ 976602 w 1152525"/>
                <a:gd name="connsiteY323" fmla="*/ 2710115 h 4143375"/>
                <a:gd name="connsiteX324" fmla="*/ 1095664 w 1152525"/>
                <a:gd name="connsiteY324" fmla="*/ 2595815 h 4143375"/>
                <a:gd name="connsiteX325" fmla="*/ 1039467 w 1152525"/>
                <a:gd name="connsiteY325" fmla="*/ 2749168 h 414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</a:cxnLst>
              <a:rect l="l" t="t" r="r" b="b"/>
              <a:pathLst>
                <a:path w="1152525" h="4143375">
                  <a:moveTo>
                    <a:pt x="1154719" y="2333878"/>
                  </a:moveTo>
                  <a:cubicBezTo>
                    <a:pt x="1163292" y="2129090"/>
                    <a:pt x="1154719" y="1926208"/>
                    <a:pt x="1115667" y="1725230"/>
                  </a:cubicBezTo>
                  <a:cubicBezTo>
                    <a:pt x="1090902" y="1597595"/>
                    <a:pt x="1072804" y="1466150"/>
                    <a:pt x="1017559" y="1345183"/>
                  </a:cubicBezTo>
                  <a:lnTo>
                    <a:pt x="1017559" y="1345183"/>
                  </a:lnTo>
                  <a:cubicBezTo>
                    <a:pt x="1018512" y="1341373"/>
                    <a:pt x="994699" y="1177543"/>
                    <a:pt x="986127" y="1166113"/>
                  </a:cubicBezTo>
                  <a:cubicBezTo>
                    <a:pt x="971839" y="1135633"/>
                    <a:pt x="904212" y="894650"/>
                    <a:pt x="890877" y="868933"/>
                  </a:cubicBezTo>
                  <a:cubicBezTo>
                    <a:pt x="867064" y="823213"/>
                    <a:pt x="853729" y="773683"/>
                    <a:pt x="846109" y="723200"/>
                  </a:cubicBezTo>
                  <a:cubicBezTo>
                    <a:pt x="839442" y="717485"/>
                    <a:pt x="736572" y="423163"/>
                    <a:pt x="730857" y="423163"/>
                  </a:cubicBezTo>
                  <a:cubicBezTo>
                    <a:pt x="690852" y="310768"/>
                    <a:pt x="661324" y="195515"/>
                    <a:pt x="663229" y="74548"/>
                  </a:cubicBezTo>
                  <a:cubicBezTo>
                    <a:pt x="664182" y="49783"/>
                    <a:pt x="679422" y="11683"/>
                    <a:pt x="653704" y="1205"/>
                  </a:cubicBezTo>
                  <a:cubicBezTo>
                    <a:pt x="630844" y="-7367"/>
                    <a:pt x="603222" y="31685"/>
                    <a:pt x="586077" y="58355"/>
                  </a:cubicBezTo>
                  <a:cubicBezTo>
                    <a:pt x="561312" y="96455"/>
                    <a:pt x="543214" y="144080"/>
                    <a:pt x="509877" y="172655"/>
                  </a:cubicBezTo>
                  <a:cubicBezTo>
                    <a:pt x="458442" y="215518"/>
                    <a:pt x="429867" y="269810"/>
                    <a:pt x="399387" y="325055"/>
                  </a:cubicBezTo>
                  <a:cubicBezTo>
                    <a:pt x="392719" y="337438"/>
                    <a:pt x="386052" y="350773"/>
                    <a:pt x="376527" y="360298"/>
                  </a:cubicBezTo>
                  <a:cubicBezTo>
                    <a:pt x="278419" y="458405"/>
                    <a:pt x="202219" y="568895"/>
                    <a:pt x="152689" y="698435"/>
                  </a:cubicBezTo>
                  <a:cubicBezTo>
                    <a:pt x="90777" y="860360"/>
                    <a:pt x="50772" y="1028953"/>
                    <a:pt x="10767" y="1196593"/>
                  </a:cubicBezTo>
                  <a:cubicBezTo>
                    <a:pt x="-4473" y="1260410"/>
                    <a:pt x="-5426" y="1326133"/>
                    <a:pt x="20292" y="1388998"/>
                  </a:cubicBezTo>
                  <a:cubicBezTo>
                    <a:pt x="27912" y="1409000"/>
                    <a:pt x="27912" y="1429003"/>
                    <a:pt x="26007" y="1449958"/>
                  </a:cubicBezTo>
                  <a:cubicBezTo>
                    <a:pt x="12672" y="1593785"/>
                    <a:pt x="37437" y="1732850"/>
                    <a:pt x="82204" y="1870010"/>
                  </a:cubicBezTo>
                  <a:cubicBezTo>
                    <a:pt x="87919" y="1887155"/>
                    <a:pt x="90777" y="1903348"/>
                    <a:pt x="87919" y="1921445"/>
                  </a:cubicBezTo>
                  <a:cubicBezTo>
                    <a:pt x="77442" y="1990025"/>
                    <a:pt x="82204" y="2060510"/>
                    <a:pt x="108874" y="2122423"/>
                  </a:cubicBezTo>
                  <a:cubicBezTo>
                    <a:pt x="141259" y="2198623"/>
                    <a:pt x="150784" y="2275775"/>
                    <a:pt x="159357" y="2355785"/>
                  </a:cubicBezTo>
                  <a:cubicBezTo>
                    <a:pt x="169834" y="2455798"/>
                    <a:pt x="201267" y="2552953"/>
                    <a:pt x="201267" y="2654870"/>
                  </a:cubicBezTo>
                  <a:cubicBezTo>
                    <a:pt x="201267" y="2741548"/>
                    <a:pt x="229842" y="2832988"/>
                    <a:pt x="209839" y="2913950"/>
                  </a:cubicBezTo>
                  <a:cubicBezTo>
                    <a:pt x="186027" y="3012058"/>
                    <a:pt x="184122" y="3109213"/>
                    <a:pt x="183169" y="3205415"/>
                  </a:cubicBezTo>
                  <a:cubicBezTo>
                    <a:pt x="182217" y="3293998"/>
                    <a:pt x="152689" y="3372103"/>
                    <a:pt x="130782" y="3453065"/>
                  </a:cubicBezTo>
                  <a:cubicBezTo>
                    <a:pt x="110779" y="3524503"/>
                    <a:pt x="100302" y="3591178"/>
                    <a:pt x="123162" y="3662615"/>
                  </a:cubicBezTo>
                  <a:cubicBezTo>
                    <a:pt x="140307" y="3717860"/>
                    <a:pt x="166024" y="3769295"/>
                    <a:pt x="197457" y="3816920"/>
                  </a:cubicBezTo>
                  <a:cubicBezTo>
                    <a:pt x="214602" y="3843590"/>
                    <a:pt x="218412" y="3847400"/>
                    <a:pt x="207934" y="3896930"/>
                  </a:cubicBezTo>
                  <a:cubicBezTo>
                    <a:pt x="192694" y="3972178"/>
                    <a:pt x="197457" y="4024565"/>
                    <a:pt x="209839" y="4116958"/>
                  </a:cubicBezTo>
                  <a:cubicBezTo>
                    <a:pt x="199362" y="4135055"/>
                    <a:pt x="206982" y="4139818"/>
                    <a:pt x="217459" y="4145533"/>
                  </a:cubicBezTo>
                  <a:cubicBezTo>
                    <a:pt x="228889" y="4151248"/>
                    <a:pt x="247939" y="4147438"/>
                    <a:pt x="255559" y="4137913"/>
                  </a:cubicBezTo>
                  <a:cubicBezTo>
                    <a:pt x="287944" y="4096003"/>
                    <a:pt x="307947" y="4041710"/>
                    <a:pt x="319377" y="3989323"/>
                  </a:cubicBezTo>
                  <a:cubicBezTo>
                    <a:pt x="346047" y="3868355"/>
                    <a:pt x="401292" y="3797870"/>
                    <a:pt x="474634" y="3714050"/>
                  </a:cubicBezTo>
                  <a:cubicBezTo>
                    <a:pt x="530832" y="3656900"/>
                    <a:pt x="700377" y="3471163"/>
                    <a:pt x="726094" y="3431158"/>
                  </a:cubicBezTo>
                  <a:cubicBezTo>
                    <a:pt x="748002" y="3400678"/>
                    <a:pt x="806104" y="3325430"/>
                    <a:pt x="816582" y="3313048"/>
                  </a:cubicBezTo>
                  <a:cubicBezTo>
                    <a:pt x="843252" y="3270185"/>
                    <a:pt x="879447" y="3233038"/>
                    <a:pt x="907069" y="3190175"/>
                  </a:cubicBezTo>
                  <a:cubicBezTo>
                    <a:pt x="932787" y="3151123"/>
                    <a:pt x="984222" y="3046348"/>
                    <a:pt x="987079" y="2992055"/>
                  </a:cubicBezTo>
                  <a:cubicBezTo>
                    <a:pt x="1053754" y="2856800"/>
                    <a:pt x="1138527" y="2502470"/>
                    <a:pt x="1132812" y="2508185"/>
                  </a:cubicBezTo>
                  <a:cubicBezTo>
                    <a:pt x="1137574" y="2456750"/>
                    <a:pt x="1151862" y="2388170"/>
                    <a:pt x="1154719" y="2333878"/>
                  </a:cubicBezTo>
                  <a:close/>
                  <a:moveTo>
                    <a:pt x="1120429" y="2364358"/>
                  </a:moveTo>
                  <a:lnTo>
                    <a:pt x="816582" y="2673920"/>
                  </a:lnTo>
                  <a:lnTo>
                    <a:pt x="1126144" y="2386265"/>
                  </a:lnTo>
                  <a:cubicBezTo>
                    <a:pt x="1119477" y="2464370"/>
                    <a:pt x="1105189" y="2548190"/>
                    <a:pt x="1053754" y="2601530"/>
                  </a:cubicBezTo>
                  <a:cubicBezTo>
                    <a:pt x="1053754" y="2601530"/>
                    <a:pt x="708949" y="2933953"/>
                    <a:pt x="695614" y="2945383"/>
                  </a:cubicBezTo>
                  <a:cubicBezTo>
                    <a:pt x="700377" y="2906330"/>
                    <a:pt x="836584" y="2747263"/>
                    <a:pt x="863254" y="2712020"/>
                  </a:cubicBezTo>
                  <a:cubicBezTo>
                    <a:pt x="793722" y="2775838"/>
                    <a:pt x="687042" y="2913950"/>
                    <a:pt x="676564" y="2950145"/>
                  </a:cubicBezTo>
                  <a:lnTo>
                    <a:pt x="733714" y="2650108"/>
                  </a:lnTo>
                  <a:lnTo>
                    <a:pt x="1009939" y="2372930"/>
                  </a:lnTo>
                  <a:cubicBezTo>
                    <a:pt x="1044229" y="2328163"/>
                    <a:pt x="1100427" y="2240533"/>
                    <a:pt x="1127097" y="2187193"/>
                  </a:cubicBezTo>
                  <a:cubicBezTo>
                    <a:pt x="1129954" y="2231008"/>
                    <a:pt x="1132812" y="2313875"/>
                    <a:pt x="1120429" y="2364358"/>
                  </a:cubicBezTo>
                  <a:close/>
                  <a:moveTo>
                    <a:pt x="1122334" y="2003360"/>
                  </a:moveTo>
                  <a:cubicBezTo>
                    <a:pt x="1140432" y="2133853"/>
                    <a:pt x="1077567" y="2256725"/>
                    <a:pt x="1001367" y="2350070"/>
                  </a:cubicBezTo>
                  <a:lnTo>
                    <a:pt x="737524" y="2623438"/>
                  </a:lnTo>
                  <a:lnTo>
                    <a:pt x="751812" y="2549143"/>
                  </a:lnTo>
                  <a:cubicBezTo>
                    <a:pt x="756574" y="2535808"/>
                    <a:pt x="805152" y="2445320"/>
                    <a:pt x="845157" y="2401505"/>
                  </a:cubicBezTo>
                  <a:cubicBezTo>
                    <a:pt x="923262" y="2312923"/>
                    <a:pt x="984222" y="2241485"/>
                    <a:pt x="1039467" y="2150045"/>
                  </a:cubicBezTo>
                  <a:cubicBezTo>
                    <a:pt x="1069947" y="2103373"/>
                    <a:pt x="1094712" y="2052890"/>
                    <a:pt x="1122334" y="2003360"/>
                  </a:cubicBezTo>
                  <a:close/>
                  <a:moveTo>
                    <a:pt x="1008034" y="1356613"/>
                  </a:moveTo>
                  <a:cubicBezTo>
                    <a:pt x="1008034" y="1407095"/>
                    <a:pt x="1038514" y="1454720"/>
                    <a:pt x="1027084" y="1506155"/>
                  </a:cubicBezTo>
                  <a:cubicBezTo>
                    <a:pt x="1021369" y="1525205"/>
                    <a:pt x="983269" y="1591880"/>
                    <a:pt x="982317" y="1604263"/>
                  </a:cubicBezTo>
                  <a:cubicBezTo>
                    <a:pt x="984222" y="1601405"/>
                    <a:pt x="1033752" y="1536635"/>
                    <a:pt x="1035657" y="1533778"/>
                  </a:cubicBezTo>
                  <a:cubicBezTo>
                    <a:pt x="1051849" y="1523300"/>
                    <a:pt x="1054707" y="1535683"/>
                    <a:pt x="1056612" y="1547113"/>
                  </a:cubicBezTo>
                  <a:cubicBezTo>
                    <a:pt x="1061374" y="1574735"/>
                    <a:pt x="1069947" y="1602358"/>
                    <a:pt x="1065184" y="1630933"/>
                  </a:cubicBezTo>
                  <a:cubicBezTo>
                    <a:pt x="1058517" y="1659508"/>
                    <a:pt x="1050897" y="1687130"/>
                    <a:pt x="1044229" y="1715705"/>
                  </a:cubicBezTo>
                  <a:cubicBezTo>
                    <a:pt x="1044229" y="1715705"/>
                    <a:pt x="1044229" y="1715705"/>
                    <a:pt x="1044229" y="1715705"/>
                  </a:cubicBezTo>
                  <a:cubicBezTo>
                    <a:pt x="1044229" y="1715705"/>
                    <a:pt x="1044229" y="1715705"/>
                    <a:pt x="1044229" y="1715705"/>
                  </a:cubicBezTo>
                  <a:cubicBezTo>
                    <a:pt x="1033752" y="1750948"/>
                    <a:pt x="1027084" y="1776665"/>
                    <a:pt x="995652" y="1834768"/>
                  </a:cubicBezTo>
                  <a:cubicBezTo>
                    <a:pt x="1041372" y="1787143"/>
                    <a:pt x="1055659" y="1737613"/>
                    <a:pt x="1077567" y="1683320"/>
                  </a:cubicBezTo>
                  <a:cubicBezTo>
                    <a:pt x="1096617" y="1726183"/>
                    <a:pt x="1094712" y="1776665"/>
                    <a:pt x="1103284" y="1837625"/>
                  </a:cubicBezTo>
                  <a:cubicBezTo>
                    <a:pt x="1117572" y="1965260"/>
                    <a:pt x="1078519" y="2069083"/>
                    <a:pt x="1004224" y="2167190"/>
                  </a:cubicBezTo>
                  <a:cubicBezTo>
                    <a:pt x="947074" y="2242438"/>
                    <a:pt x="886114" y="2315780"/>
                    <a:pt x="826107" y="2389123"/>
                  </a:cubicBezTo>
                  <a:cubicBezTo>
                    <a:pt x="793722" y="2429128"/>
                    <a:pt x="779434" y="2463418"/>
                    <a:pt x="751812" y="2505328"/>
                  </a:cubicBezTo>
                  <a:cubicBezTo>
                    <a:pt x="752764" y="2444368"/>
                    <a:pt x="748002" y="2416745"/>
                    <a:pt x="760384" y="2401505"/>
                  </a:cubicBezTo>
                  <a:cubicBezTo>
                    <a:pt x="826107" y="2317685"/>
                    <a:pt x="887067" y="2239580"/>
                    <a:pt x="941359" y="2153855"/>
                  </a:cubicBezTo>
                  <a:cubicBezTo>
                    <a:pt x="960409" y="2123375"/>
                    <a:pt x="1002319" y="2073845"/>
                    <a:pt x="1005177" y="2010028"/>
                  </a:cubicBezTo>
                  <a:cubicBezTo>
                    <a:pt x="980412" y="2073845"/>
                    <a:pt x="954694" y="2094800"/>
                    <a:pt x="934692" y="2128138"/>
                  </a:cubicBezTo>
                  <a:cubicBezTo>
                    <a:pt x="934692" y="2128138"/>
                    <a:pt x="892782" y="2183383"/>
                    <a:pt x="892782" y="2183383"/>
                  </a:cubicBezTo>
                  <a:cubicBezTo>
                    <a:pt x="828964" y="2266250"/>
                    <a:pt x="775624" y="2346260"/>
                    <a:pt x="760384" y="2365310"/>
                  </a:cubicBezTo>
                  <a:cubicBezTo>
                    <a:pt x="752764" y="2332925"/>
                    <a:pt x="754669" y="2309113"/>
                    <a:pt x="754669" y="2264345"/>
                  </a:cubicBezTo>
                  <a:cubicBezTo>
                    <a:pt x="754669" y="2152903"/>
                    <a:pt x="758479" y="2088133"/>
                    <a:pt x="764194" y="2077655"/>
                  </a:cubicBezTo>
                  <a:cubicBezTo>
                    <a:pt x="777529" y="2053843"/>
                    <a:pt x="916594" y="1915730"/>
                    <a:pt x="925167" y="1889060"/>
                  </a:cubicBezTo>
                  <a:cubicBezTo>
                    <a:pt x="874684" y="1946210"/>
                    <a:pt x="795627" y="2002408"/>
                    <a:pt x="756574" y="2061463"/>
                  </a:cubicBezTo>
                  <a:cubicBezTo>
                    <a:pt x="742287" y="1872868"/>
                    <a:pt x="767052" y="1869058"/>
                    <a:pt x="902307" y="1629028"/>
                  </a:cubicBezTo>
                  <a:cubicBezTo>
                    <a:pt x="902307" y="1629980"/>
                    <a:pt x="974697" y="1486153"/>
                    <a:pt x="1008034" y="1356613"/>
                  </a:cubicBezTo>
                  <a:close/>
                  <a:moveTo>
                    <a:pt x="933739" y="1175638"/>
                  </a:moveTo>
                  <a:cubicBezTo>
                    <a:pt x="933739" y="1167065"/>
                    <a:pt x="937549" y="1117535"/>
                    <a:pt x="940407" y="1108963"/>
                  </a:cubicBezTo>
                  <a:cubicBezTo>
                    <a:pt x="974697" y="1189925"/>
                    <a:pt x="992794" y="1290890"/>
                    <a:pt x="988032" y="1327085"/>
                  </a:cubicBezTo>
                  <a:cubicBezTo>
                    <a:pt x="962314" y="1519490"/>
                    <a:pt x="843252" y="1681415"/>
                    <a:pt x="750859" y="1846198"/>
                  </a:cubicBezTo>
                  <a:cubicBezTo>
                    <a:pt x="746097" y="1773808"/>
                    <a:pt x="742287" y="1717610"/>
                    <a:pt x="758479" y="1688083"/>
                  </a:cubicBezTo>
                  <a:cubicBezTo>
                    <a:pt x="793722" y="1620455"/>
                    <a:pt x="832774" y="1552828"/>
                    <a:pt x="863254" y="1483295"/>
                  </a:cubicBezTo>
                  <a:cubicBezTo>
                    <a:pt x="905164" y="1385188"/>
                    <a:pt x="932787" y="1284223"/>
                    <a:pt x="933739" y="1175638"/>
                  </a:cubicBezTo>
                  <a:close/>
                  <a:moveTo>
                    <a:pt x="913737" y="1079435"/>
                  </a:moveTo>
                  <a:cubicBezTo>
                    <a:pt x="913737" y="1298510"/>
                    <a:pt x="864207" y="1417573"/>
                    <a:pt x="838489" y="1467103"/>
                  </a:cubicBezTo>
                  <a:cubicBezTo>
                    <a:pt x="804199" y="1532825"/>
                    <a:pt x="773719" y="1602358"/>
                    <a:pt x="737524" y="1673795"/>
                  </a:cubicBezTo>
                  <a:cubicBezTo>
                    <a:pt x="729904" y="1636648"/>
                    <a:pt x="731809" y="1621408"/>
                    <a:pt x="733714" y="1611883"/>
                  </a:cubicBezTo>
                  <a:cubicBezTo>
                    <a:pt x="748954" y="1548065"/>
                    <a:pt x="768957" y="1515680"/>
                    <a:pt x="793722" y="1456625"/>
                  </a:cubicBezTo>
                  <a:cubicBezTo>
                    <a:pt x="812772" y="1411858"/>
                    <a:pt x="867064" y="1282318"/>
                    <a:pt x="867064" y="1279460"/>
                  </a:cubicBezTo>
                  <a:cubicBezTo>
                    <a:pt x="855634" y="1298510"/>
                    <a:pt x="757527" y="1473770"/>
                    <a:pt x="727047" y="1581403"/>
                  </a:cubicBezTo>
                  <a:cubicBezTo>
                    <a:pt x="718474" y="1532825"/>
                    <a:pt x="713712" y="1514728"/>
                    <a:pt x="719427" y="1499488"/>
                  </a:cubicBezTo>
                  <a:cubicBezTo>
                    <a:pt x="764194" y="1390903"/>
                    <a:pt x="814677" y="1288033"/>
                    <a:pt x="866112" y="1182305"/>
                  </a:cubicBezTo>
                  <a:cubicBezTo>
                    <a:pt x="891829" y="1127060"/>
                    <a:pt x="896592" y="1058480"/>
                    <a:pt x="895639" y="1006093"/>
                  </a:cubicBezTo>
                  <a:cubicBezTo>
                    <a:pt x="912784" y="1020380"/>
                    <a:pt x="913737" y="1053718"/>
                    <a:pt x="913737" y="1079435"/>
                  </a:cubicBezTo>
                  <a:close/>
                  <a:moveTo>
                    <a:pt x="737524" y="732725"/>
                  </a:moveTo>
                  <a:cubicBezTo>
                    <a:pt x="717522" y="842263"/>
                    <a:pt x="708949" y="974660"/>
                    <a:pt x="704187" y="995615"/>
                  </a:cubicBezTo>
                  <a:cubicBezTo>
                    <a:pt x="704187" y="995615"/>
                    <a:pt x="696567" y="1124203"/>
                    <a:pt x="664182" y="1186115"/>
                  </a:cubicBezTo>
                  <a:cubicBezTo>
                    <a:pt x="702282" y="1140395"/>
                    <a:pt x="719427" y="1089913"/>
                    <a:pt x="723237" y="1008950"/>
                  </a:cubicBezTo>
                  <a:cubicBezTo>
                    <a:pt x="726094" y="951800"/>
                    <a:pt x="734667" y="920368"/>
                    <a:pt x="740382" y="857503"/>
                  </a:cubicBezTo>
                  <a:cubicBezTo>
                    <a:pt x="740382" y="857503"/>
                    <a:pt x="761337" y="713675"/>
                    <a:pt x="773719" y="673670"/>
                  </a:cubicBezTo>
                  <a:cubicBezTo>
                    <a:pt x="821344" y="775588"/>
                    <a:pt x="796579" y="1012760"/>
                    <a:pt x="796579" y="1012760"/>
                  </a:cubicBezTo>
                  <a:cubicBezTo>
                    <a:pt x="796579" y="1012760"/>
                    <a:pt x="772767" y="1182305"/>
                    <a:pt x="696567" y="1308988"/>
                  </a:cubicBezTo>
                  <a:cubicBezTo>
                    <a:pt x="794674" y="1188020"/>
                    <a:pt x="832774" y="995615"/>
                    <a:pt x="838489" y="825118"/>
                  </a:cubicBezTo>
                  <a:cubicBezTo>
                    <a:pt x="868017" y="865123"/>
                    <a:pt x="879447" y="954658"/>
                    <a:pt x="874684" y="1001330"/>
                  </a:cubicBezTo>
                  <a:cubicBezTo>
                    <a:pt x="863254" y="1169923"/>
                    <a:pt x="767052" y="1308035"/>
                    <a:pt x="706092" y="1474723"/>
                  </a:cubicBezTo>
                  <a:cubicBezTo>
                    <a:pt x="690852" y="1417573"/>
                    <a:pt x="679422" y="1371853"/>
                    <a:pt x="667039" y="1326133"/>
                  </a:cubicBezTo>
                  <a:cubicBezTo>
                    <a:pt x="650847" y="1242313"/>
                    <a:pt x="627987" y="1161350"/>
                    <a:pt x="627034" y="1074673"/>
                  </a:cubicBezTo>
                  <a:cubicBezTo>
                    <a:pt x="626082" y="1037525"/>
                    <a:pt x="628939" y="1011808"/>
                    <a:pt x="646084" y="977518"/>
                  </a:cubicBezTo>
                  <a:cubicBezTo>
                    <a:pt x="683232" y="900365"/>
                    <a:pt x="701329" y="667955"/>
                    <a:pt x="704187" y="640333"/>
                  </a:cubicBezTo>
                  <a:cubicBezTo>
                    <a:pt x="704187" y="640333"/>
                    <a:pt x="704187" y="640333"/>
                    <a:pt x="704187" y="640333"/>
                  </a:cubicBezTo>
                  <a:cubicBezTo>
                    <a:pt x="705139" y="620330"/>
                    <a:pt x="716569" y="541273"/>
                    <a:pt x="727999" y="518413"/>
                  </a:cubicBezTo>
                  <a:cubicBezTo>
                    <a:pt x="771814" y="590803"/>
                    <a:pt x="749907" y="684148"/>
                    <a:pt x="737524" y="732725"/>
                  </a:cubicBezTo>
                  <a:close/>
                  <a:moveTo>
                    <a:pt x="711807" y="495553"/>
                  </a:moveTo>
                  <a:cubicBezTo>
                    <a:pt x="683232" y="566038"/>
                    <a:pt x="677517" y="639380"/>
                    <a:pt x="673707" y="714628"/>
                  </a:cubicBezTo>
                  <a:cubicBezTo>
                    <a:pt x="669897" y="799400"/>
                    <a:pt x="646084" y="903223"/>
                    <a:pt x="614652" y="982280"/>
                  </a:cubicBezTo>
                  <a:cubicBezTo>
                    <a:pt x="592744" y="770825"/>
                    <a:pt x="662277" y="584135"/>
                    <a:pt x="701329" y="394588"/>
                  </a:cubicBezTo>
                  <a:cubicBezTo>
                    <a:pt x="720379" y="426020"/>
                    <a:pt x="724189" y="464120"/>
                    <a:pt x="711807" y="495553"/>
                  </a:cubicBezTo>
                  <a:close/>
                  <a:moveTo>
                    <a:pt x="630844" y="94550"/>
                  </a:moveTo>
                  <a:cubicBezTo>
                    <a:pt x="657514" y="238378"/>
                    <a:pt x="691804" y="387920"/>
                    <a:pt x="637512" y="548893"/>
                  </a:cubicBezTo>
                  <a:cubicBezTo>
                    <a:pt x="601317" y="400303"/>
                    <a:pt x="588934" y="239330"/>
                    <a:pt x="630844" y="94550"/>
                  </a:cubicBezTo>
                  <a:close/>
                  <a:moveTo>
                    <a:pt x="485112" y="346010"/>
                  </a:moveTo>
                  <a:cubicBezTo>
                    <a:pt x="491779" y="249808"/>
                    <a:pt x="513687" y="195515"/>
                    <a:pt x="606079" y="77405"/>
                  </a:cubicBezTo>
                  <a:cubicBezTo>
                    <a:pt x="594649" y="136460"/>
                    <a:pt x="582267" y="194563"/>
                    <a:pt x="579409" y="254570"/>
                  </a:cubicBezTo>
                  <a:cubicBezTo>
                    <a:pt x="575599" y="348868"/>
                    <a:pt x="595602" y="440308"/>
                    <a:pt x="609889" y="532700"/>
                  </a:cubicBezTo>
                  <a:cubicBezTo>
                    <a:pt x="622272" y="610805"/>
                    <a:pt x="604174" y="686053"/>
                    <a:pt x="591792" y="763205"/>
                  </a:cubicBezTo>
                  <a:cubicBezTo>
                    <a:pt x="551787" y="625093"/>
                    <a:pt x="474634" y="497458"/>
                    <a:pt x="485112" y="346010"/>
                  </a:cubicBezTo>
                  <a:close/>
                  <a:moveTo>
                    <a:pt x="373669" y="413638"/>
                  </a:moveTo>
                  <a:cubicBezTo>
                    <a:pt x="381289" y="377443"/>
                    <a:pt x="453679" y="291718"/>
                    <a:pt x="484159" y="234568"/>
                  </a:cubicBezTo>
                  <a:cubicBezTo>
                    <a:pt x="479397" y="278383"/>
                    <a:pt x="465109" y="325055"/>
                    <a:pt x="464157" y="356488"/>
                  </a:cubicBezTo>
                  <a:cubicBezTo>
                    <a:pt x="460347" y="432688"/>
                    <a:pt x="480349" y="511745"/>
                    <a:pt x="504162" y="582230"/>
                  </a:cubicBezTo>
                  <a:cubicBezTo>
                    <a:pt x="514639" y="613663"/>
                    <a:pt x="539404" y="695578"/>
                    <a:pt x="543214" y="707008"/>
                  </a:cubicBezTo>
                  <a:cubicBezTo>
                    <a:pt x="565122" y="787970"/>
                    <a:pt x="599412" y="913700"/>
                    <a:pt x="586077" y="1007045"/>
                  </a:cubicBezTo>
                  <a:cubicBezTo>
                    <a:pt x="570837" y="978470"/>
                    <a:pt x="555597" y="939418"/>
                    <a:pt x="540357" y="910843"/>
                  </a:cubicBezTo>
                  <a:cubicBezTo>
                    <a:pt x="540357" y="910843"/>
                    <a:pt x="478444" y="799400"/>
                    <a:pt x="456537" y="757490"/>
                  </a:cubicBezTo>
                  <a:cubicBezTo>
                    <a:pt x="399387" y="648905"/>
                    <a:pt x="345094" y="544130"/>
                    <a:pt x="373669" y="413638"/>
                  </a:cubicBezTo>
                  <a:close/>
                  <a:moveTo>
                    <a:pt x="202219" y="661288"/>
                  </a:moveTo>
                  <a:cubicBezTo>
                    <a:pt x="201267" y="609853"/>
                    <a:pt x="251749" y="545083"/>
                    <a:pt x="319377" y="457453"/>
                  </a:cubicBezTo>
                  <a:cubicBezTo>
                    <a:pt x="330807" y="443165"/>
                    <a:pt x="350809" y="435545"/>
                    <a:pt x="348904" y="465073"/>
                  </a:cubicBezTo>
                  <a:cubicBezTo>
                    <a:pt x="338427" y="587945"/>
                    <a:pt x="394624" y="689863"/>
                    <a:pt x="446059" y="793685"/>
                  </a:cubicBezTo>
                  <a:cubicBezTo>
                    <a:pt x="455584" y="812735"/>
                    <a:pt x="584172" y="1042288"/>
                    <a:pt x="607032" y="1151825"/>
                  </a:cubicBezTo>
                  <a:cubicBezTo>
                    <a:pt x="556549" y="1073720"/>
                    <a:pt x="490827" y="936560"/>
                    <a:pt x="448917" y="908938"/>
                  </a:cubicBezTo>
                  <a:cubicBezTo>
                    <a:pt x="505114" y="977518"/>
                    <a:pt x="580362" y="1128013"/>
                    <a:pt x="611794" y="1188973"/>
                  </a:cubicBezTo>
                  <a:cubicBezTo>
                    <a:pt x="626082" y="1220405"/>
                    <a:pt x="627034" y="1268030"/>
                    <a:pt x="637512" y="1319465"/>
                  </a:cubicBezTo>
                  <a:cubicBezTo>
                    <a:pt x="640369" y="1338515"/>
                    <a:pt x="640369" y="1356613"/>
                    <a:pt x="641322" y="1372805"/>
                  </a:cubicBezTo>
                  <a:cubicBezTo>
                    <a:pt x="584172" y="1295653"/>
                    <a:pt x="457489" y="1154683"/>
                    <a:pt x="457489" y="1154683"/>
                  </a:cubicBezTo>
                  <a:cubicBezTo>
                    <a:pt x="425104" y="1117535"/>
                    <a:pt x="205077" y="876553"/>
                    <a:pt x="202219" y="661288"/>
                  </a:cubicBezTo>
                  <a:close/>
                  <a:moveTo>
                    <a:pt x="137449" y="858455"/>
                  </a:moveTo>
                  <a:cubicBezTo>
                    <a:pt x="150784" y="904175"/>
                    <a:pt x="168882" y="960373"/>
                    <a:pt x="189837" y="1002283"/>
                  </a:cubicBezTo>
                  <a:cubicBezTo>
                    <a:pt x="211744" y="1044193"/>
                    <a:pt x="229842" y="1059433"/>
                    <a:pt x="311757" y="1138490"/>
                  </a:cubicBezTo>
                  <a:cubicBezTo>
                    <a:pt x="217459" y="1022285"/>
                    <a:pt x="103159" y="876553"/>
                    <a:pt x="182217" y="684148"/>
                  </a:cubicBezTo>
                  <a:cubicBezTo>
                    <a:pt x="183169" y="706055"/>
                    <a:pt x="186027" y="720343"/>
                    <a:pt x="186979" y="724153"/>
                  </a:cubicBezTo>
                  <a:cubicBezTo>
                    <a:pt x="207934" y="833690"/>
                    <a:pt x="250797" y="932750"/>
                    <a:pt x="316519" y="1022285"/>
                  </a:cubicBezTo>
                  <a:cubicBezTo>
                    <a:pt x="323187" y="1030858"/>
                    <a:pt x="441297" y="1167065"/>
                    <a:pt x="464157" y="1194688"/>
                  </a:cubicBezTo>
                  <a:cubicBezTo>
                    <a:pt x="464157" y="1194688"/>
                    <a:pt x="464157" y="1194688"/>
                    <a:pt x="464157" y="1194688"/>
                  </a:cubicBezTo>
                  <a:cubicBezTo>
                    <a:pt x="464157" y="1194688"/>
                    <a:pt x="464157" y="1194688"/>
                    <a:pt x="464157" y="1194688"/>
                  </a:cubicBezTo>
                  <a:cubicBezTo>
                    <a:pt x="537499" y="1270888"/>
                    <a:pt x="614652" y="1366138"/>
                    <a:pt x="636559" y="1409953"/>
                  </a:cubicBezTo>
                  <a:cubicBezTo>
                    <a:pt x="645132" y="1426145"/>
                    <a:pt x="653704" y="1490915"/>
                    <a:pt x="653704" y="1509965"/>
                  </a:cubicBezTo>
                  <a:cubicBezTo>
                    <a:pt x="656562" y="1570925"/>
                    <a:pt x="666087" y="1621408"/>
                    <a:pt x="668944" y="1680463"/>
                  </a:cubicBezTo>
                  <a:cubicBezTo>
                    <a:pt x="609889" y="1556638"/>
                    <a:pt x="333664" y="1309940"/>
                    <a:pt x="292707" y="1261363"/>
                  </a:cubicBezTo>
                  <a:cubicBezTo>
                    <a:pt x="250797" y="1207070"/>
                    <a:pt x="171739" y="1066100"/>
                    <a:pt x="149832" y="1002283"/>
                  </a:cubicBezTo>
                  <a:cubicBezTo>
                    <a:pt x="132687" y="956563"/>
                    <a:pt x="125067" y="908938"/>
                    <a:pt x="137449" y="858455"/>
                  </a:cubicBezTo>
                  <a:close/>
                  <a:moveTo>
                    <a:pt x="56487" y="1119440"/>
                  </a:moveTo>
                  <a:cubicBezTo>
                    <a:pt x="66964" y="1174685"/>
                    <a:pt x="86967" y="1233740"/>
                    <a:pt x="130782" y="1298510"/>
                  </a:cubicBezTo>
                  <a:cubicBezTo>
                    <a:pt x="107922" y="1244218"/>
                    <a:pt x="87919" y="1188973"/>
                    <a:pt x="79347" y="1132775"/>
                  </a:cubicBezTo>
                  <a:cubicBezTo>
                    <a:pt x="68869" y="1068005"/>
                    <a:pt x="79347" y="1019428"/>
                    <a:pt x="109827" y="954658"/>
                  </a:cubicBezTo>
                  <a:cubicBezTo>
                    <a:pt x="137449" y="1050860"/>
                    <a:pt x="177454" y="1143253"/>
                    <a:pt x="217459" y="1204213"/>
                  </a:cubicBezTo>
                  <a:cubicBezTo>
                    <a:pt x="286039" y="1312798"/>
                    <a:pt x="385099" y="1399475"/>
                    <a:pt x="478444" y="1486153"/>
                  </a:cubicBezTo>
                  <a:cubicBezTo>
                    <a:pt x="499399" y="1506155"/>
                    <a:pt x="558454" y="1569973"/>
                    <a:pt x="594649" y="1608073"/>
                  </a:cubicBezTo>
                  <a:cubicBezTo>
                    <a:pt x="523212" y="1544255"/>
                    <a:pt x="306042" y="1384235"/>
                    <a:pt x="218412" y="1357565"/>
                  </a:cubicBezTo>
                  <a:cubicBezTo>
                    <a:pt x="308899" y="1401380"/>
                    <a:pt x="638464" y="1628075"/>
                    <a:pt x="667992" y="1737613"/>
                  </a:cubicBezTo>
                  <a:cubicBezTo>
                    <a:pt x="676564" y="1769045"/>
                    <a:pt x="667992" y="1846198"/>
                    <a:pt x="667992" y="1846198"/>
                  </a:cubicBezTo>
                  <a:cubicBezTo>
                    <a:pt x="667992" y="1846198"/>
                    <a:pt x="674659" y="1888108"/>
                    <a:pt x="674659" y="1924303"/>
                  </a:cubicBezTo>
                  <a:cubicBezTo>
                    <a:pt x="674659" y="1945258"/>
                    <a:pt x="670849" y="1953830"/>
                    <a:pt x="662277" y="1940495"/>
                  </a:cubicBezTo>
                  <a:cubicBezTo>
                    <a:pt x="580362" y="1807145"/>
                    <a:pt x="453679" y="1723325"/>
                    <a:pt x="325092" y="1641410"/>
                  </a:cubicBezTo>
                  <a:cubicBezTo>
                    <a:pt x="302232" y="1627123"/>
                    <a:pt x="136497" y="1507108"/>
                    <a:pt x="114589" y="1483295"/>
                  </a:cubicBezTo>
                  <a:cubicBezTo>
                    <a:pt x="28864" y="1392808"/>
                    <a:pt x="-12093" y="1275650"/>
                    <a:pt x="56487" y="1119440"/>
                  </a:cubicBezTo>
                  <a:close/>
                  <a:moveTo>
                    <a:pt x="55534" y="1467103"/>
                  </a:moveTo>
                  <a:cubicBezTo>
                    <a:pt x="122209" y="1544255"/>
                    <a:pt x="262227" y="1636648"/>
                    <a:pt x="323187" y="1677605"/>
                  </a:cubicBezTo>
                  <a:cubicBezTo>
                    <a:pt x="458442" y="1764283"/>
                    <a:pt x="536547" y="1810955"/>
                    <a:pt x="598459" y="1898585"/>
                  </a:cubicBezTo>
                  <a:cubicBezTo>
                    <a:pt x="608937" y="1913825"/>
                    <a:pt x="658467" y="1971928"/>
                    <a:pt x="663229" y="1992883"/>
                  </a:cubicBezTo>
                  <a:cubicBezTo>
                    <a:pt x="667039" y="2047175"/>
                    <a:pt x="667992" y="2141473"/>
                    <a:pt x="660372" y="2209100"/>
                  </a:cubicBezTo>
                  <a:cubicBezTo>
                    <a:pt x="637512" y="2177668"/>
                    <a:pt x="617509" y="2144330"/>
                    <a:pt x="592744" y="2114803"/>
                  </a:cubicBezTo>
                  <a:cubicBezTo>
                    <a:pt x="513687" y="2019553"/>
                    <a:pt x="422247" y="1936685"/>
                    <a:pt x="319377" y="1866200"/>
                  </a:cubicBezTo>
                  <a:cubicBezTo>
                    <a:pt x="236509" y="1810003"/>
                    <a:pt x="142212" y="1725230"/>
                    <a:pt x="142212" y="1725230"/>
                  </a:cubicBezTo>
                  <a:cubicBezTo>
                    <a:pt x="101254" y="1690940"/>
                    <a:pt x="58392" y="1649030"/>
                    <a:pt x="54582" y="1581403"/>
                  </a:cubicBezTo>
                  <a:cubicBezTo>
                    <a:pt x="53629" y="1569020"/>
                    <a:pt x="45057" y="1492820"/>
                    <a:pt x="55534" y="1467103"/>
                  </a:cubicBezTo>
                  <a:close/>
                  <a:moveTo>
                    <a:pt x="69822" y="1692845"/>
                  </a:moveTo>
                  <a:cubicBezTo>
                    <a:pt x="143164" y="1770950"/>
                    <a:pt x="218412" y="1825243"/>
                    <a:pt x="294612" y="1879535"/>
                  </a:cubicBezTo>
                  <a:cubicBezTo>
                    <a:pt x="294612" y="1879535"/>
                    <a:pt x="294612" y="1879535"/>
                    <a:pt x="294612" y="1879535"/>
                  </a:cubicBezTo>
                  <a:cubicBezTo>
                    <a:pt x="380337" y="1939543"/>
                    <a:pt x="655609" y="2165285"/>
                    <a:pt x="659419" y="2282443"/>
                  </a:cubicBezTo>
                  <a:cubicBezTo>
                    <a:pt x="628939" y="2249105"/>
                    <a:pt x="504162" y="2119565"/>
                    <a:pt x="460347" y="2119565"/>
                  </a:cubicBezTo>
                  <a:cubicBezTo>
                    <a:pt x="530832" y="2161475"/>
                    <a:pt x="655609" y="2293873"/>
                    <a:pt x="656562" y="2334830"/>
                  </a:cubicBezTo>
                  <a:cubicBezTo>
                    <a:pt x="654657" y="2368168"/>
                    <a:pt x="649894" y="2449130"/>
                    <a:pt x="640369" y="2509138"/>
                  </a:cubicBezTo>
                  <a:cubicBezTo>
                    <a:pt x="599412" y="2393885"/>
                    <a:pt x="533689" y="2308160"/>
                    <a:pt x="456537" y="2230055"/>
                  </a:cubicBezTo>
                  <a:cubicBezTo>
                    <a:pt x="409864" y="2182430"/>
                    <a:pt x="276514" y="2070035"/>
                    <a:pt x="266037" y="2050985"/>
                  </a:cubicBezTo>
                  <a:cubicBezTo>
                    <a:pt x="266037" y="2050033"/>
                    <a:pt x="78394" y="1854770"/>
                    <a:pt x="69822" y="1692845"/>
                  </a:cubicBezTo>
                  <a:close/>
                  <a:moveTo>
                    <a:pt x="135544" y="2132900"/>
                  </a:moveTo>
                  <a:cubicBezTo>
                    <a:pt x="177454" y="2167190"/>
                    <a:pt x="276514" y="2195765"/>
                    <a:pt x="326997" y="2269108"/>
                  </a:cubicBezTo>
                  <a:cubicBezTo>
                    <a:pt x="301279" y="2180525"/>
                    <a:pt x="145069" y="2150045"/>
                    <a:pt x="119352" y="2081465"/>
                  </a:cubicBezTo>
                  <a:cubicBezTo>
                    <a:pt x="111732" y="2060510"/>
                    <a:pt x="114589" y="1994788"/>
                    <a:pt x="112684" y="1971928"/>
                  </a:cubicBezTo>
                  <a:cubicBezTo>
                    <a:pt x="111732" y="1958593"/>
                    <a:pt x="108874" y="1928113"/>
                    <a:pt x="117447" y="1924303"/>
                  </a:cubicBezTo>
                  <a:cubicBezTo>
                    <a:pt x="126972" y="1920493"/>
                    <a:pt x="140307" y="1949068"/>
                    <a:pt x="144117" y="1955735"/>
                  </a:cubicBezTo>
                  <a:cubicBezTo>
                    <a:pt x="186979" y="2015743"/>
                    <a:pt x="242224" y="2065273"/>
                    <a:pt x="292707" y="2117660"/>
                  </a:cubicBezTo>
                  <a:lnTo>
                    <a:pt x="292707" y="2117660"/>
                  </a:lnTo>
                  <a:cubicBezTo>
                    <a:pt x="350809" y="2170048"/>
                    <a:pt x="536547" y="2306255"/>
                    <a:pt x="597507" y="2470085"/>
                  </a:cubicBezTo>
                  <a:cubicBezTo>
                    <a:pt x="601317" y="2480563"/>
                    <a:pt x="632749" y="2527235"/>
                    <a:pt x="627987" y="2611055"/>
                  </a:cubicBezTo>
                  <a:cubicBezTo>
                    <a:pt x="612747" y="2590100"/>
                    <a:pt x="556549" y="2446273"/>
                    <a:pt x="515592" y="2436748"/>
                  </a:cubicBezTo>
                  <a:cubicBezTo>
                    <a:pt x="547024" y="2462465"/>
                    <a:pt x="618462" y="2615818"/>
                    <a:pt x="618462" y="2642488"/>
                  </a:cubicBezTo>
                  <a:cubicBezTo>
                    <a:pt x="617509" y="2666300"/>
                    <a:pt x="610842" y="2712020"/>
                    <a:pt x="600364" y="2744405"/>
                  </a:cubicBezTo>
                  <a:cubicBezTo>
                    <a:pt x="502257" y="2456750"/>
                    <a:pt x="201267" y="2273870"/>
                    <a:pt x="201267" y="2273870"/>
                  </a:cubicBezTo>
                  <a:cubicBezTo>
                    <a:pt x="176502" y="2251010"/>
                    <a:pt x="169834" y="2236723"/>
                    <a:pt x="135544" y="2132900"/>
                  </a:cubicBezTo>
                  <a:close/>
                  <a:moveTo>
                    <a:pt x="181264" y="2282443"/>
                  </a:moveTo>
                  <a:cubicBezTo>
                    <a:pt x="315567" y="2383408"/>
                    <a:pt x="465109" y="2493898"/>
                    <a:pt x="538452" y="2651060"/>
                  </a:cubicBezTo>
                  <a:cubicBezTo>
                    <a:pt x="452727" y="2552953"/>
                    <a:pt x="334617" y="2461513"/>
                    <a:pt x="244129" y="2368168"/>
                  </a:cubicBezTo>
                  <a:cubicBezTo>
                    <a:pt x="261274" y="2411983"/>
                    <a:pt x="294612" y="2431985"/>
                    <a:pt x="333664" y="2469133"/>
                  </a:cubicBezTo>
                  <a:lnTo>
                    <a:pt x="333664" y="2469133"/>
                  </a:lnTo>
                  <a:cubicBezTo>
                    <a:pt x="343189" y="2478658"/>
                    <a:pt x="487017" y="2584385"/>
                    <a:pt x="565122" y="2732023"/>
                  </a:cubicBezTo>
                  <a:cubicBezTo>
                    <a:pt x="568932" y="2739643"/>
                    <a:pt x="588934" y="2796793"/>
                    <a:pt x="583219" y="2819653"/>
                  </a:cubicBezTo>
                  <a:cubicBezTo>
                    <a:pt x="578457" y="2851085"/>
                    <a:pt x="574647" y="2910140"/>
                    <a:pt x="561312" y="2951098"/>
                  </a:cubicBezTo>
                  <a:cubicBezTo>
                    <a:pt x="529879" y="2852038"/>
                    <a:pt x="485112" y="2803460"/>
                    <a:pt x="422247" y="2740595"/>
                  </a:cubicBezTo>
                  <a:cubicBezTo>
                    <a:pt x="378432" y="2698685"/>
                    <a:pt x="292707" y="2623438"/>
                    <a:pt x="292707" y="2623438"/>
                  </a:cubicBezTo>
                  <a:cubicBezTo>
                    <a:pt x="176502" y="2525330"/>
                    <a:pt x="182217" y="2425318"/>
                    <a:pt x="181264" y="2282443"/>
                  </a:cubicBezTo>
                  <a:close/>
                  <a:moveTo>
                    <a:pt x="510829" y="3152075"/>
                  </a:moveTo>
                  <a:cubicBezTo>
                    <a:pt x="490827" y="3056825"/>
                    <a:pt x="463204" y="2973958"/>
                    <a:pt x="379384" y="2880613"/>
                  </a:cubicBezTo>
                  <a:cubicBezTo>
                    <a:pt x="357477" y="2860610"/>
                    <a:pt x="297469" y="2790125"/>
                    <a:pt x="282229" y="2765360"/>
                  </a:cubicBezTo>
                  <a:cubicBezTo>
                    <a:pt x="242224" y="2706305"/>
                    <a:pt x="219364" y="2678683"/>
                    <a:pt x="224127" y="2585338"/>
                  </a:cubicBezTo>
                  <a:cubicBezTo>
                    <a:pt x="263179" y="2624390"/>
                    <a:pt x="308899" y="2663443"/>
                    <a:pt x="349857" y="2698685"/>
                  </a:cubicBezTo>
                  <a:cubicBezTo>
                    <a:pt x="361287" y="2709163"/>
                    <a:pt x="507019" y="2847275"/>
                    <a:pt x="537499" y="2938715"/>
                  </a:cubicBezTo>
                  <a:cubicBezTo>
                    <a:pt x="544167" y="2958718"/>
                    <a:pt x="550834" y="2996818"/>
                    <a:pt x="547024" y="3017773"/>
                  </a:cubicBezTo>
                  <a:cubicBezTo>
                    <a:pt x="547024" y="3022535"/>
                    <a:pt x="514639" y="3151123"/>
                    <a:pt x="510829" y="3152075"/>
                  </a:cubicBezTo>
                  <a:close/>
                  <a:moveTo>
                    <a:pt x="224127" y="2726308"/>
                  </a:moveTo>
                  <a:cubicBezTo>
                    <a:pt x="246987" y="2753930"/>
                    <a:pt x="307947" y="2832988"/>
                    <a:pt x="330807" y="2860610"/>
                  </a:cubicBezTo>
                  <a:cubicBezTo>
                    <a:pt x="341284" y="2872040"/>
                    <a:pt x="351762" y="2884423"/>
                    <a:pt x="362239" y="2895853"/>
                  </a:cubicBezTo>
                  <a:cubicBezTo>
                    <a:pt x="428914" y="2962528"/>
                    <a:pt x="467014" y="3043490"/>
                    <a:pt x="488922" y="3133978"/>
                  </a:cubicBezTo>
                  <a:cubicBezTo>
                    <a:pt x="495589" y="3163505"/>
                    <a:pt x="495589" y="3172078"/>
                    <a:pt x="488922" y="3213035"/>
                  </a:cubicBezTo>
                  <a:cubicBezTo>
                    <a:pt x="483207" y="3239705"/>
                    <a:pt x="471777" y="3297808"/>
                    <a:pt x="451774" y="3316858"/>
                  </a:cubicBezTo>
                  <a:cubicBezTo>
                    <a:pt x="426057" y="3202558"/>
                    <a:pt x="357477" y="3100640"/>
                    <a:pt x="314614" y="3022535"/>
                  </a:cubicBezTo>
                  <a:cubicBezTo>
                    <a:pt x="269847" y="2942525"/>
                    <a:pt x="235557" y="2927285"/>
                    <a:pt x="238414" y="2828225"/>
                  </a:cubicBezTo>
                  <a:cubicBezTo>
                    <a:pt x="264132" y="2860610"/>
                    <a:pt x="343189" y="2927285"/>
                    <a:pt x="364144" y="2993008"/>
                  </a:cubicBezTo>
                  <a:cubicBezTo>
                    <a:pt x="346047" y="2917760"/>
                    <a:pt x="236509" y="2836798"/>
                    <a:pt x="224127" y="2726308"/>
                  </a:cubicBezTo>
                  <a:close/>
                  <a:moveTo>
                    <a:pt x="230794" y="2937763"/>
                  </a:moveTo>
                  <a:cubicBezTo>
                    <a:pt x="259369" y="2981578"/>
                    <a:pt x="279372" y="3006343"/>
                    <a:pt x="296517" y="3040633"/>
                  </a:cubicBezTo>
                  <a:cubicBezTo>
                    <a:pt x="307947" y="3067303"/>
                    <a:pt x="415579" y="3239705"/>
                    <a:pt x="432724" y="3317810"/>
                  </a:cubicBezTo>
                  <a:cubicBezTo>
                    <a:pt x="443202" y="3363530"/>
                    <a:pt x="431772" y="3399725"/>
                    <a:pt x="408912" y="3442588"/>
                  </a:cubicBezTo>
                  <a:cubicBezTo>
                    <a:pt x="402244" y="3463543"/>
                    <a:pt x="381289" y="3505453"/>
                    <a:pt x="373669" y="3530218"/>
                  </a:cubicBezTo>
                  <a:cubicBezTo>
                    <a:pt x="371764" y="3506405"/>
                    <a:pt x="372717" y="3499738"/>
                    <a:pt x="371764" y="3498785"/>
                  </a:cubicBezTo>
                  <a:cubicBezTo>
                    <a:pt x="358429" y="3401630"/>
                    <a:pt x="303184" y="3320668"/>
                    <a:pt x="263179" y="3234943"/>
                  </a:cubicBezTo>
                  <a:cubicBezTo>
                    <a:pt x="263179" y="3234943"/>
                    <a:pt x="263179" y="3234943"/>
                    <a:pt x="263179" y="3234943"/>
                  </a:cubicBezTo>
                  <a:cubicBezTo>
                    <a:pt x="205077" y="3143503"/>
                    <a:pt x="189837" y="3047300"/>
                    <a:pt x="230794" y="2937763"/>
                  </a:cubicBezTo>
                  <a:close/>
                  <a:moveTo>
                    <a:pt x="203172" y="3145408"/>
                  </a:moveTo>
                  <a:cubicBezTo>
                    <a:pt x="234604" y="3229228"/>
                    <a:pt x="298422" y="3334003"/>
                    <a:pt x="331759" y="3407345"/>
                  </a:cubicBezTo>
                  <a:cubicBezTo>
                    <a:pt x="318424" y="3387343"/>
                    <a:pt x="303184" y="3370198"/>
                    <a:pt x="298422" y="3365435"/>
                  </a:cubicBezTo>
                  <a:cubicBezTo>
                    <a:pt x="312709" y="3392105"/>
                    <a:pt x="327949" y="3414965"/>
                    <a:pt x="340332" y="3462590"/>
                  </a:cubicBezTo>
                  <a:cubicBezTo>
                    <a:pt x="355572" y="3521645"/>
                    <a:pt x="359382" y="3540695"/>
                    <a:pt x="306042" y="3632135"/>
                  </a:cubicBezTo>
                  <a:cubicBezTo>
                    <a:pt x="313662" y="3513073"/>
                    <a:pt x="246987" y="3398773"/>
                    <a:pt x="202219" y="3295903"/>
                  </a:cubicBezTo>
                  <a:cubicBezTo>
                    <a:pt x="193647" y="3269233"/>
                    <a:pt x="194599" y="3237800"/>
                    <a:pt x="224127" y="3275900"/>
                  </a:cubicBezTo>
                  <a:cubicBezTo>
                    <a:pt x="231747" y="3286378"/>
                    <a:pt x="285087" y="3349243"/>
                    <a:pt x="292707" y="3359720"/>
                  </a:cubicBezTo>
                  <a:cubicBezTo>
                    <a:pt x="288897" y="3351148"/>
                    <a:pt x="254607" y="3305428"/>
                    <a:pt x="249844" y="3297808"/>
                  </a:cubicBezTo>
                  <a:cubicBezTo>
                    <a:pt x="238414" y="3283520"/>
                    <a:pt x="228889" y="3267328"/>
                    <a:pt x="219364" y="3251135"/>
                  </a:cubicBezTo>
                  <a:cubicBezTo>
                    <a:pt x="207934" y="3228275"/>
                    <a:pt x="192694" y="3185413"/>
                    <a:pt x="203172" y="3145408"/>
                  </a:cubicBezTo>
                  <a:close/>
                  <a:moveTo>
                    <a:pt x="193647" y="3329240"/>
                  </a:moveTo>
                  <a:cubicBezTo>
                    <a:pt x="214602" y="3346385"/>
                    <a:pt x="229842" y="3374008"/>
                    <a:pt x="235557" y="3394010"/>
                  </a:cubicBezTo>
                  <a:cubicBezTo>
                    <a:pt x="264132" y="3466400"/>
                    <a:pt x="305089" y="3571175"/>
                    <a:pt x="288897" y="3655948"/>
                  </a:cubicBezTo>
                  <a:cubicBezTo>
                    <a:pt x="274609" y="3574985"/>
                    <a:pt x="194599" y="3442588"/>
                    <a:pt x="194599" y="3442588"/>
                  </a:cubicBezTo>
                  <a:cubicBezTo>
                    <a:pt x="179359" y="3408298"/>
                    <a:pt x="175549" y="3376865"/>
                    <a:pt x="193647" y="3329240"/>
                  </a:cubicBezTo>
                  <a:close/>
                  <a:moveTo>
                    <a:pt x="206982" y="3799775"/>
                  </a:moveTo>
                  <a:cubicBezTo>
                    <a:pt x="153642" y="3715003"/>
                    <a:pt x="119352" y="3634993"/>
                    <a:pt x="135544" y="3530218"/>
                  </a:cubicBezTo>
                  <a:cubicBezTo>
                    <a:pt x="138402" y="3513073"/>
                    <a:pt x="140307" y="3503548"/>
                    <a:pt x="146022" y="3492118"/>
                  </a:cubicBezTo>
                  <a:cubicBezTo>
                    <a:pt x="176502" y="3567365"/>
                    <a:pt x="193647" y="3635945"/>
                    <a:pt x="242224" y="3711193"/>
                  </a:cubicBezTo>
                  <a:cubicBezTo>
                    <a:pt x="216507" y="3625468"/>
                    <a:pt x="162214" y="3507358"/>
                    <a:pt x="164119" y="3414965"/>
                  </a:cubicBezTo>
                  <a:cubicBezTo>
                    <a:pt x="224127" y="3575938"/>
                    <a:pt x="327949" y="3631183"/>
                    <a:pt x="243177" y="3789298"/>
                  </a:cubicBezTo>
                  <a:cubicBezTo>
                    <a:pt x="233652" y="3805490"/>
                    <a:pt x="224127" y="3826445"/>
                    <a:pt x="206982" y="3799775"/>
                  </a:cubicBezTo>
                  <a:close/>
                  <a:moveTo>
                    <a:pt x="292707" y="3984560"/>
                  </a:moveTo>
                  <a:cubicBezTo>
                    <a:pt x="287944" y="4002658"/>
                    <a:pt x="272704" y="4052188"/>
                    <a:pt x="263179" y="4068380"/>
                  </a:cubicBezTo>
                  <a:cubicBezTo>
                    <a:pt x="257464" y="4077905"/>
                    <a:pt x="246987" y="4115053"/>
                    <a:pt x="231747" y="4109338"/>
                  </a:cubicBezTo>
                  <a:cubicBezTo>
                    <a:pt x="217459" y="4104575"/>
                    <a:pt x="218412" y="4063618"/>
                    <a:pt x="216507" y="4051235"/>
                  </a:cubicBezTo>
                  <a:cubicBezTo>
                    <a:pt x="206982" y="3963605"/>
                    <a:pt x="224127" y="3881690"/>
                    <a:pt x="239367" y="3840733"/>
                  </a:cubicBezTo>
                  <a:cubicBezTo>
                    <a:pt x="283182" y="3720718"/>
                    <a:pt x="352714" y="3614038"/>
                    <a:pt x="407959" y="3498785"/>
                  </a:cubicBezTo>
                  <a:cubicBezTo>
                    <a:pt x="517497" y="3243515"/>
                    <a:pt x="587982" y="2977768"/>
                    <a:pt x="634654" y="2705353"/>
                  </a:cubicBezTo>
                  <a:cubicBezTo>
                    <a:pt x="634654" y="2705353"/>
                    <a:pt x="634654" y="2705353"/>
                    <a:pt x="634654" y="2705353"/>
                  </a:cubicBezTo>
                  <a:cubicBezTo>
                    <a:pt x="674659" y="2470085"/>
                    <a:pt x="692757" y="2232913"/>
                    <a:pt x="693709" y="1993835"/>
                  </a:cubicBezTo>
                  <a:cubicBezTo>
                    <a:pt x="693709" y="1969070"/>
                    <a:pt x="692757" y="1943353"/>
                    <a:pt x="691804" y="1918588"/>
                  </a:cubicBezTo>
                  <a:cubicBezTo>
                    <a:pt x="697519" y="1739518"/>
                    <a:pt x="677517" y="1562353"/>
                    <a:pt x="661324" y="1385188"/>
                  </a:cubicBezTo>
                  <a:cubicBezTo>
                    <a:pt x="688947" y="1473770"/>
                    <a:pt x="700377" y="1564258"/>
                    <a:pt x="709902" y="1654745"/>
                  </a:cubicBezTo>
                  <a:cubicBezTo>
                    <a:pt x="738477" y="1938590"/>
                    <a:pt x="715617" y="2224340"/>
                    <a:pt x="729904" y="2509138"/>
                  </a:cubicBezTo>
                  <a:cubicBezTo>
                    <a:pt x="731809" y="2546285"/>
                    <a:pt x="653704" y="2965385"/>
                    <a:pt x="635607" y="3024440"/>
                  </a:cubicBezTo>
                  <a:cubicBezTo>
                    <a:pt x="572742" y="3190175"/>
                    <a:pt x="440344" y="3546410"/>
                    <a:pt x="435582" y="3557840"/>
                  </a:cubicBezTo>
                  <a:cubicBezTo>
                    <a:pt x="403197" y="3640708"/>
                    <a:pt x="371764" y="3722623"/>
                    <a:pt x="339379" y="3805490"/>
                  </a:cubicBezTo>
                  <a:cubicBezTo>
                    <a:pt x="339379" y="3805490"/>
                    <a:pt x="339379" y="3805490"/>
                    <a:pt x="339379" y="3805490"/>
                  </a:cubicBezTo>
                  <a:cubicBezTo>
                    <a:pt x="339379" y="3805490"/>
                    <a:pt x="339379" y="3805490"/>
                    <a:pt x="339379" y="3805490"/>
                  </a:cubicBezTo>
                  <a:cubicBezTo>
                    <a:pt x="324139" y="3874070"/>
                    <a:pt x="312709" y="3906455"/>
                    <a:pt x="292707" y="3984560"/>
                  </a:cubicBezTo>
                  <a:close/>
                  <a:moveTo>
                    <a:pt x="387957" y="3737863"/>
                  </a:moveTo>
                  <a:cubicBezTo>
                    <a:pt x="406054" y="3699763"/>
                    <a:pt x="440344" y="3676903"/>
                    <a:pt x="469872" y="3649280"/>
                  </a:cubicBezTo>
                  <a:cubicBezTo>
                    <a:pt x="447964" y="3682618"/>
                    <a:pt x="424152" y="3715955"/>
                    <a:pt x="387957" y="3737863"/>
                  </a:cubicBezTo>
                  <a:close/>
                  <a:moveTo>
                    <a:pt x="729904" y="3345433"/>
                  </a:moveTo>
                  <a:cubicBezTo>
                    <a:pt x="647989" y="3473068"/>
                    <a:pt x="511782" y="3546410"/>
                    <a:pt x="420342" y="3663568"/>
                  </a:cubicBezTo>
                  <a:cubicBezTo>
                    <a:pt x="424152" y="3558793"/>
                    <a:pt x="605127" y="3382580"/>
                    <a:pt x="738477" y="3320668"/>
                  </a:cubicBezTo>
                  <a:cubicBezTo>
                    <a:pt x="769909" y="3311143"/>
                    <a:pt x="734667" y="3337813"/>
                    <a:pt x="729904" y="3345433"/>
                  </a:cubicBezTo>
                  <a:close/>
                  <a:moveTo>
                    <a:pt x="902307" y="3049205"/>
                  </a:moveTo>
                  <a:cubicBezTo>
                    <a:pt x="890877" y="3065398"/>
                    <a:pt x="803247" y="3151123"/>
                    <a:pt x="793722" y="3161600"/>
                  </a:cubicBezTo>
                  <a:cubicBezTo>
                    <a:pt x="805152" y="3153980"/>
                    <a:pt x="824202" y="3139693"/>
                    <a:pt x="835632" y="3132073"/>
                  </a:cubicBezTo>
                  <a:cubicBezTo>
                    <a:pt x="855634" y="3114928"/>
                    <a:pt x="918499" y="3054920"/>
                    <a:pt x="938502" y="3037775"/>
                  </a:cubicBezTo>
                  <a:cubicBezTo>
                    <a:pt x="902307" y="3122548"/>
                    <a:pt x="871827" y="3189223"/>
                    <a:pt x="835632" y="3221608"/>
                  </a:cubicBezTo>
                  <a:cubicBezTo>
                    <a:pt x="734667" y="3311143"/>
                    <a:pt x="601317" y="3374008"/>
                    <a:pt x="498447" y="3478783"/>
                  </a:cubicBezTo>
                  <a:cubicBezTo>
                    <a:pt x="534642" y="3366388"/>
                    <a:pt x="636559" y="3304475"/>
                    <a:pt x="671802" y="3277805"/>
                  </a:cubicBezTo>
                  <a:cubicBezTo>
                    <a:pt x="614652" y="3292093"/>
                    <a:pt x="513687" y="3407345"/>
                    <a:pt x="520354" y="3389248"/>
                  </a:cubicBezTo>
                  <a:cubicBezTo>
                    <a:pt x="538452" y="3333050"/>
                    <a:pt x="594649" y="3254945"/>
                    <a:pt x="634654" y="3213035"/>
                  </a:cubicBezTo>
                  <a:cubicBezTo>
                    <a:pt x="757527" y="3085400"/>
                    <a:pt x="893734" y="2971100"/>
                    <a:pt x="1008987" y="2836798"/>
                  </a:cubicBezTo>
                  <a:cubicBezTo>
                    <a:pt x="999462" y="2902520"/>
                    <a:pt x="988984" y="2946335"/>
                    <a:pt x="902307" y="3049205"/>
                  </a:cubicBezTo>
                  <a:close/>
                  <a:moveTo>
                    <a:pt x="1039467" y="2749168"/>
                  </a:moveTo>
                  <a:cubicBezTo>
                    <a:pt x="939454" y="2875850"/>
                    <a:pt x="822297" y="2993008"/>
                    <a:pt x="701329" y="3099688"/>
                  </a:cubicBezTo>
                  <a:cubicBezTo>
                    <a:pt x="663229" y="3133025"/>
                    <a:pt x="629892" y="3173030"/>
                    <a:pt x="588934" y="3216845"/>
                  </a:cubicBezTo>
                  <a:cubicBezTo>
                    <a:pt x="609889" y="3153028"/>
                    <a:pt x="661324" y="3024440"/>
                    <a:pt x="661324" y="3024440"/>
                  </a:cubicBezTo>
                  <a:cubicBezTo>
                    <a:pt x="675612" y="2979673"/>
                    <a:pt x="687994" y="2981578"/>
                    <a:pt x="707997" y="2963480"/>
                  </a:cubicBezTo>
                  <a:cubicBezTo>
                    <a:pt x="709902" y="2961575"/>
                    <a:pt x="976602" y="2710115"/>
                    <a:pt x="976602" y="2710115"/>
                  </a:cubicBezTo>
                  <a:cubicBezTo>
                    <a:pt x="968982" y="2718688"/>
                    <a:pt x="1056612" y="2632963"/>
                    <a:pt x="1095664" y="2595815"/>
                  </a:cubicBezTo>
                  <a:cubicBezTo>
                    <a:pt x="1082329" y="2643440"/>
                    <a:pt x="1072804" y="2705353"/>
                    <a:pt x="1039467" y="27491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id="{FC0F2F15-F73A-4C30-AC07-7277BE72D274}"/>
                </a:ext>
              </a:extLst>
            </p:cNvPr>
            <p:cNvSpPr/>
            <p:nvPr/>
          </p:nvSpPr>
          <p:spPr>
            <a:xfrm rot="1520710">
              <a:off x="2169010" y="4277628"/>
              <a:ext cx="445448" cy="1328726"/>
            </a:xfrm>
            <a:custGeom>
              <a:avLst/>
              <a:gdLst>
                <a:gd name="connsiteX0" fmla="*/ 541078 w 678947"/>
                <a:gd name="connsiteY0" fmla="*/ 692150 h 1803619"/>
                <a:gd name="connsiteX1" fmla="*/ 675744 w 678947"/>
                <a:gd name="connsiteY1" fmla="*/ 1076908 h 1803619"/>
                <a:gd name="connsiteX2" fmla="*/ 678947 w 678947"/>
                <a:gd name="connsiteY2" fmla="*/ 1076908 h 1803619"/>
                <a:gd name="connsiteX3" fmla="*/ 677934 w 678947"/>
                <a:gd name="connsiteY3" fmla="*/ 1079426 h 1803619"/>
                <a:gd name="connsiteX4" fmla="*/ 678947 w 678947"/>
                <a:gd name="connsiteY4" fmla="*/ 1080591 h 1803619"/>
                <a:gd name="connsiteX5" fmla="*/ 677465 w 678947"/>
                <a:gd name="connsiteY5" fmla="*/ 1080591 h 1803619"/>
                <a:gd name="connsiteX6" fmla="*/ 380803 w 678947"/>
                <a:gd name="connsiteY6" fmla="*/ 1798594 h 1803619"/>
                <a:gd name="connsiteX7" fmla="*/ 370346 w 678947"/>
                <a:gd name="connsiteY7" fmla="*/ 1206657 h 1803619"/>
                <a:gd name="connsiteX8" fmla="*/ 430248 w 678947"/>
                <a:gd name="connsiteY8" fmla="*/ 1124930 h 1803619"/>
                <a:gd name="connsiteX9" fmla="*/ 339473 w 678947"/>
                <a:gd name="connsiteY9" fmla="*/ 1037677 h 1803619"/>
                <a:gd name="connsiteX10" fmla="*/ 248698 w 678947"/>
                <a:gd name="connsiteY10" fmla="*/ 1124930 h 1803619"/>
                <a:gd name="connsiteX11" fmla="*/ 308601 w 678947"/>
                <a:gd name="connsiteY11" fmla="*/ 1206658 h 1803619"/>
                <a:gd name="connsiteX12" fmla="*/ 298145 w 678947"/>
                <a:gd name="connsiteY12" fmla="*/ 1803619 h 1803619"/>
                <a:gd name="connsiteX13" fmla="*/ 1482 w 678947"/>
                <a:gd name="connsiteY13" fmla="*/ 1080591 h 1803619"/>
                <a:gd name="connsiteX14" fmla="*/ 1 w 678947"/>
                <a:gd name="connsiteY14" fmla="*/ 1080591 h 1803619"/>
                <a:gd name="connsiteX15" fmla="*/ 977 w 678947"/>
                <a:gd name="connsiteY15" fmla="*/ 1079335 h 1803619"/>
                <a:gd name="connsiteX16" fmla="*/ 0 w 678947"/>
                <a:gd name="connsiteY16" fmla="*/ 1076908 h 1803619"/>
                <a:gd name="connsiteX17" fmla="*/ 2865 w 678947"/>
                <a:gd name="connsiteY17" fmla="*/ 1076908 h 1803619"/>
                <a:gd name="connsiteX18" fmla="*/ 128363 w 678947"/>
                <a:gd name="connsiteY18" fmla="*/ 696719 h 1803619"/>
                <a:gd name="connsiteX19" fmla="*/ 162613 w 678947"/>
                <a:gd name="connsiteY19" fmla="*/ 573663 h 1803619"/>
                <a:gd name="connsiteX20" fmla="*/ 516334 w 678947"/>
                <a:gd name="connsiteY20" fmla="*/ 573663 h 1803619"/>
                <a:gd name="connsiteX21" fmla="*/ 561325 w 678947"/>
                <a:gd name="connsiteY21" fmla="*/ 618654 h 1803619"/>
                <a:gd name="connsiteX22" fmla="*/ 516334 w 678947"/>
                <a:gd name="connsiteY22" fmla="*/ 663645 h 1803619"/>
                <a:gd name="connsiteX23" fmla="*/ 162613 w 678947"/>
                <a:gd name="connsiteY23" fmla="*/ 663645 h 1803619"/>
                <a:gd name="connsiteX24" fmla="*/ 117622 w 678947"/>
                <a:gd name="connsiteY24" fmla="*/ 618654 h 1803619"/>
                <a:gd name="connsiteX25" fmla="*/ 162613 w 678947"/>
                <a:gd name="connsiteY25" fmla="*/ 573663 h 1803619"/>
                <a:gd name="connsiteX26" fmla="*/ 346730 w 678947"/>
                <a:gd name="connsiteY26" fmla="*/ 0 h 1803619"/>
                <a:gd name="connsiteX27" fmla="*/ 477359 w 678947"/>
                <a:gd name="connsiteY27" fmla="*/ 58057 h 1803619"/>
                <a:gd name="connsiteX28" fmla="*/ 535416 w 678947"/>
                <a:gd name="connsiteY28" fmla="*/ 508918 h 1803619"/>
                <a:gd name="connsiteX29" fmla="*/ 143530 w 678947"/>
                <a:gd name="connsiteY29" fmla="*/ 508918 h 1803619"/>
                <a:gd name="connsiteX0" fmla="*/ 541078 w 678947"/>
                <a:gd name="connsiteY0" fmla="*/ 913760 h 2025229"/>
                <a:gd name="connsiteX1" fmla="*/ 675744 w 678947"/>
                <a:gd name="connsiteY1" fmla="*/ 1298518 h 2025229"/>
                <a:gd name="connsiteX2" fmla="*/ 678947 w 678947"/>
                <a:gd name="connsiteY2" fmla="*/ 1298518 h 2025229"/>
                <a:gd name="connsiteX3" fmla="*/ 677934 w 678947"/>
                <a:gd name="connsiteY3" fmla="*/ 1301036 h 2025229"/>
                <a:gd name="connsiteX4" fmla="*/ 678947 w 678947"/>
                <a:gd name="connsiteY4" fmla="*/ 1302201 h 2025229"/>
                <a:gd name="connsiteX5" fmla="*/ 677465 w 678947"/>
                <a:gd name="connsiteY5" fmla="*/ 1302201 h 2025229"/>
                <a:gd name="connsiteX6" fmla="*/ 380803 w 678947"/>
                <a:gd name="connsiteY6" fmla="*/ 2020204 h 2025229"/>
                <a:gd name="connsiteX7" fmla="*/ 370346 w 678947"/>
                <a:gd name="connsiteY7" fmla="*/ 1428267 h 2025229"/>
                <a:gd name="connsiteX8" fmla="*/ 430248 w 678947"/>
                <a:gd name="connsiteY8" fmla="*/ 1346540 h 2025229"/>
                <a:gd name="connsiteX9" fmla="*/ 339473 w 678947"/>
                <a:gd name="connsiteY9" fmla="*/ 1259287 h 2025229"/>
                <a:gd name="connsiteX10" fmla="*/ 248698 w 678947"/>
                <a:gd name="connsiteY10" fmla="*/ 1346540 h 2025229"/>
                <a:gd name="connsiteX11" fmla="*/ 308601 w 678947"/>
                <a:gd name="connsiteY11" fmla="*/ 1428268 h 2025229"/>
                <a:gd name="connsiteX12" fmla="*/ 298145 w 678947"/>
                <a:gd name="connsiteY12" fmla="*/ 2025229 h 2025229"/>
                <a:gd name="connsiteX13" fmla="*/ 1482 w 678947"/>
                <a:gd name="connsiteY13" fmla="*/ 1302201 h 2025229"/>
                <a:gd name="connsiteX14" fmla="*/ 1 w 678947"/>
                <a:gd name="connsiteY14" fmla="*/ 1302201 h 2025229"/>
                <a:gd name="connsiteX15" fmla="*/ 977 w 678947"/>
                <a:gd name="connsiteY15" fmla="*/ 1300945 h 2025229"/>
                <a:gd name="connsiteX16" fmla="*/ 0 w 678947"/>
                <a:gd name="connsiteY16" fmla="*/ 1298518 h 2025229"/>
                <a:gd name="connsiteX17" fmla="*/ 2865 w 678947"/>
                <a:gd name="connsiteY17" fmla="*/ 1298518 h 2025229"/>
                <a:gd name="connsiteX18" fmla="*/ 128363 w 678947"/>
                <a:gd name="connsiteY18" fmla="*/ 918329 h 2025229"/>
                <a:gd name="connsiteX19" fmla="*/ 541078 w 678947"/>
                <a:gd name="connsiteY19" fmla="*/ 913760 h 2025229"/>
                <a:gd name="connsiteX20" fmla="*/ 162613 w 678947"/>
                <a:gd name="connsiteY20" fmla="*/ 795273 h 2025229"/>
                <a:gd name="connsiteX21" fmla="*/ 516334 w 678947"/>
                <a:gd name="connsiteY21" fmla="*/ 795273 h 2025229"/>
                <a:gd name="connsiteX22" fmla="*/ 561325 w 678947"/>
                <a:gd name="connsiteY22" fmla="*/ 840264 h 2025229"/>
                <a:gd name="connsiteX23" fmla="*/ 516334 w 678947"/>
                <a:gd name="connsiteY23" fmla="*/ 885255 h 2025229"/>
                <a:gd name="connsiteX24" fmla="*/ 162613 w 678947"/>
                <a:gd name="connsiteY24" fmla="*/ 885255 h 2025229"/>
                <a:gd name="connsiteX25" fmla="*/ 117622 w 678947"/>
                <a:gd name="connsiteY25" fmla="*/ 840264 h 2025229"/>
                <a:gd name="connsiteX26" fmla="*/ 162613 w 678947"/>
                <a:gd name="connsiteY26" fmla="*/ 795273 h 2025229"/>
                <a:gd name="connsiteX27" fmla="*/ 306002 w 678947"/>
                <a:gd name="connsiteY27" fmla="*/ 0 h 2025229"/>
                <a:gd name="connsiteX28" fmla="*/ 477359 w 678947"/>
                <a:gd name="connsiteY28" fmla="*/ 279667 h 2025229"/>
                <a:gd name="connsiteX29" fmla="*/ 535416 w 678947"/>
                <a:gd name="connsiteY29" fmla="*/ 730528 h 2025229"/>
                <a:gd name="connsiteX30" fmla="*/ 143530 w 678947"/>
                <a:gd name="connsiteY30" fmla="*/ 730528 h 2025229"/>
                <a:gd name="connsiteX31" fmla="*/ 306002 w 678947"/>
                <a:gd name="connsiteY31" fmla="*/ 0 h 2025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78947" h="2025229">
                  <a:moveTo>
                    <a:pt x="541078" y="913760"/>
                  </a:moveTo>
                  <a:cubicBezTo>
                    <a:pt x="517510" y="1040676"/>
                    <a:pt x="540707" y="1154107"/>
                    <a:pt x="675744" y="1298518"/>
                  </a:cubicBezTo>
                  <a:lnTo>
                    <a:pt x="678947" y="1298518"/>
                  </a:lnTo>
                  <a:lnTo>
                    <a:pt x="677934" y="1301036"/>
                  </a:lnTo>
                  <a:lnTo>
                    <a:pt x="678947" y="1302201"/>
                  </a:lnTo>
                  <a:lnTo>
                    <a:pt x="677465" y="1302201"/>
                  </a:lnTo>
                  <a:lnTo>
                    <a:pt x="380803" y="2020204"/>
                  </a:lnTo>
                  <a:lnTo>
                    <a:pt x="370346" y="1428267"/>
                  </a:lnTo>
                  <a:cubicBezTo>
                    <a:pt x="405337" y="1416402"/>
                    <a:pt x="430248" y="1384267"/>
                    <a:pt x="430248" y="1346540"/>
                  </a:cubicBezTo>
                  <a:cubicBezTo>
                    <a:pt x="430248" y="1298351"/>
                    <a:pt x="389607" y="1259287"/>
                    <a:pt x="339473" y="1259287"/>
                  </a:cubicBezTo>
                  <a:cubicBezTo>
                    <a:pt x="289339" y="1259287"/>
                    <a:pt x="248698" y="1298351"/>
                    <a:pt x="248698" y="1346540"/>
                  </a:cubicBezTo>
                  <a:cubicBezTo>
                    <a:pt x="248698" y="1384267"/>
                    <a:pt x="273609" y="1416402"/>
                    <a:pt x="308601" y="1428268"/>
                  </a:cubicBezTo>
                  <a:cubicBezTo>
                    <a:pt x="308601" y="1640657"/>
                    <a:pt x="298145" y="1812840"/>
                    <a:pt x="298145" y="2025229"/>
                  </a:cubicBezTo>
                  <a:cubicBezTo>
                    <a:pt x="195772" y="1770818"/>
                    <a:pt x="103855" y="1556612"/>
                    <a:pt x="1482" y="1302201"/>
                  </a:cubicBezTo>
                  <a:lnTo>
                    <a:pt x="1" y="1302201"/>
                  </a:lnTo>
                  <a:cubicBezTo>
                    <a:pt x="335" y="1301788"/>
                    <a:pt x="668" y="1301375"/>
                    <a:pt x="977" y="1300945"/>
                  </a:cubicBezTo>
                  <a:lnTo>
                    <a:pt x="0" y="1298518"/>
                  </a:lnTo>
                  <a:lnTo>
                    <a:pt x="2865" y="1298518"/>
                  </a:lnTo>
                  <a:cubicBezTo>
                    <a:pt x="133453" y="1136606"/>
                    <a:pt x="156667" y="1063482"/>
                    <a:pt x="128363" y="918329"/>
                  </a:cubicBezTo>
                  <a:lnTo>
                    <a:pt x="541078" y="913760"/>
                  </a:lnTo>
                  <a:close/>
                  <a:moveTo>
                    <a:pt x="162613" y="795273"/>
                  </a:moveTo>
                  <a:lnTo>
                    <a:pt x="516334" y="795273"/>
                  </a:lnTo>
                  <a:cubicBezTo>
                    <a:pt x="541182" y="795273"/>
                    <a:pt x="561325" y="815416"/>
                    <a:pt x="561325" y="840264"/>
                  </a:cubicBezTo>
                  <a:cubicBezTo>
                    <a:pt x="561325" y="865112"/>
                    <a:pt x="541182" y="885255"/>
                    <a:pt x="516334" y="885255"/>
                  </a:cubicBezTo>
                  <a:lnTo>
                    <a:pt x="162613" y="885255"/>
                  </a:lnTo>
                  <a:cubicBezTo>
                    <a:pt x="137765" y="885255"/>
                    <a:pt x="117622" y="865112"/>
                    <a:pt x="117622" y="840264"/>
                  </a:cubicBezTo>
                  <a:cubicBezTo>
                    <a:pt x="117622" y="815416"/>
                    <a:pt x="137765" y="795273"/>
                    <a:pt x="162613" y="795273"/>
                  </a:cubicBezTo>
                  <a:close/>
                  <a:moveTo>
                    <a:pt x="306002" y="0"/>
                  </a:moveTo>
                  <a:lnTo>
                    <a:pt x="477359" y="279667"/>
                  </a:lnTo>
                  <a:lnTo>
                    <a:pt x="535416" y="730528"/>
                  </a:lnTo>
                  <a:lnTo>
                    <a:pt x="143530" y="730528"/>
                  </a:lnTo>
                  <a:cubicBezTo>
                    <a:pt x="211263" y="560889"/>
                    <a:pt x="238269" y="169639"/>
                    <a:pt x="3060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6" name="Freeform 13">
            <a:extLst>
              <a:ext uri="{FF2B5EF4-FFF2-40B4-BE49-F238E27FC236}">
                <a16:creationId xmlns:a16="http://schemas.microsoft.com/office/drawing/2014/main" id="{FED69F31-7EBE-4BD3-B9BE-DA01EDA184E6}"/>
              </a:ext>
            </a:extLst>
          </p:cNvPr>
          <p:cNvSpPr>
            <a:spLocks/>
          </p:cNvSpPr>
          <p:nvPr/>
        </p:nvSpPr>
        <p:spPr bwMode="auto">
          <a:xfrm rot="8950285" flipV="1">
            <a:off x="1596864" y="3619394"/>
            <a:ext cx="2914995" cy="4369901"/>
          </a:xfrm>
          <a:custGeom>
            <a:avLst/>
            <a:gdLst>
              <a:gd name="T0" fmla="*/ 388 w 2127"/>
              <a:gd name="T1" fmla="*/ 1550 h 3157"/>
              <a:gd name="T2" fmla="*/ 312 w 2127"/>
              <a:gd name="T3" fmla="*/ 1481 h 3157"/>
              <a:gd name="T4" fmla="*/ 259 w 2127"/>
              <a:gd name="T5" fmla="*/ 1260 h 3157"/>
              <a:gd name="T6" fmla="*/ 380 w 2127"/>
              <a:gd name="T7" fmla="*/ 1152 h 3157"/>
              <a:gd name="T8" fmla="*/ 318 w 2127"/>
              <a:gd name="T9" fmla="*/ 915 h 3157"/>
              <a:gd name="T10" fmla="*/ 345 w 2127"/>
              <a:gd name="T11" fmla="*/ 802 h 3157"/>
              <a:gd name="T12" fmla="*/ 349 w 2127"/>
              <a:gd name="T13" fmla="*/ 635 h 3157"/>
              <a:gd name="T14" fmla="*/ 421 w 2127"/>
              <a:gd name="T15" fmla="*/ 485 h 3157"/>
              <a:gd name="T16" fmla="*/ 561 w 2127"/>
              <a:gd name="T17" fmla="*/ 367 h 3157"/>
              <a:gd name="T18" fmla="*/ 569 w 2127"/>
              <a:gd name="T19" fmla="*/ 271 h 3157"/>
              <a:gd name="T20" fmla="*/ 561 w 2127"/>
              <a:gd name="T21" fmla="*/ 181 h 3157"/>
              <a:gd name="T22" fmla="*/ 625 w 2127"/>
              <a:gd name="T23" fmla="*/ 148 h 3157"/>
              <a:gd name="T24" fmla="*/ 769 w 2127"/>
              <a:gd name="T25" fmla="*/ 90 h 3157"/>
              <a:gd name="T26" fmla="*/ 909 w 2127"/>
              <a:gd name="T27" fmla="*/ 57 h 3157"/>
              <a:gd name="T28" fmla="*/ 1114 w 2127"/>
              <a:gd name="T29" fmla="*/ 148 h 3157"/>
              <a:gd name="T30" fmla="*/ 1236 w 2127"/>
              <a:gd name="T31" fmla="*/ 300 h 3157"/>
              <a:gd name="T32" fmla="*/ 1447 w 2127"/>
              <a:gd name="T33" fmla="*/ 373 h 3157"/>
              <a:gd name="T34" fmla="*/ 1554 w 2127"/>
              <a:gd name="T35" fmla="*/ 475 h 3157"/>
              <a:gd name="T36" fmla="*/ 1775 w 2127"/>
              <a:gd name="T37" fmla="*/ 691 h 3157"/>
              <a:gd name="T38" fmla="*/ 1677 w 2127"/>
              <a:gd name="T39" fmla="*/ 814 h 3157"/>
              <a:gd name="T40" fmla="*/ 1939 w 2127"/>
              <a:gd name="T41" fmla="*/ 1097 h 3157"/>
              <a:gd name="T42" fmla="*/ 1890 w 2127"/>
              <a:gd name="T43" fmla="*/ 1273 h 3157"/>
              <a:gd name="T44" fmla="*/ 2095 w 2127"/>
              <a:gd name="T45" fmla="*/ 1310 h 3157"/>
              <a:gd name="T46" fmla="*/ 1794 w 2127"/>
              <a:gd name="T47" fmla="*/ 1274 h 3157"/>
              <a:gd name="T48" fmla="*/ 1811 w 2127"/>
              <a:gd name="T49" fmla="*/ 1429 h 3157"/>
              <a:gd name="T50" fmla="*/ 1930 w 2127"/>
              <a:gd name="T51" fmla="*/ 1478 h 3157"/>
              <a:gd name="T52" fmla="*/ 1627 w 2127"/>
              <a:gd name="T53" fmla="*/ 1415 h 3157"/>
              <a:gd name="T54" fmla="*/ 1667 w 2127"/>
              <a:gd name="T55" fmla="*/ 1497 h 3157"/>
              <a:gd name="T56" fmla="*/ 1629 w 2127"/>
              <a:gd name="T57" fmla="*/ 1664 h 3157"/>
              <a:gd name="T58" fmla="*/ 1496 w 2127"/>
              <a:gd name="T59" fmla="*/ 1500 h 3157"/>
              <a:gd name="T60" fmla="*/ 1532 w 2127"/>
              <a:gd name="T61" fmla="*/ 1589 h 3157"/>
              <a:gd name="T62" fmla="*/ 1509 w 2127"/>
              <a:gd name="T63" fmla="*/ 1647 h 3157"/>
              <a:gd name="T64" fmla="*/ 1579 w 2127"/>
              <a:gd name="T65" fmla="*/ 1799 h 3157"/>
              <a:gd name="T66" fmla="*/ 1631 w 2127"/>
              <a:gd name="T67" fmla="*/ 2080 h 3157"/>
              <a:gd name="T68" fmla="*/ 1652 w 2127"/>
              <a:gd name="T69" fmla="*/ 2242 h 3157"/>
              <a:gd name="T70" fmla="*/ 1572 w 2127"/>
              <a:gd name="T71" fmla="*/ 2303 h 3157"/>
              <a:gd name="T72" fmla="*/ 1567 w 2127"/>
              <a:gd name="T73" fmla="*/ 2433 h 3157"/>
              <a:gd name="T74" fmla="*/ 1498 w 2127"/>
              <a:gd name="T75" fmla="*/ 2455 h 3157"/>
              <a:gd name="T76" fmla="*/ 1384 w 2127"/>
              <a:gd name="T77" fmla="*/ 2483 h 3157"/>
              <a:gd name="T78" fmla="*/ 1251 w 2127"/>
              <a:gd name="T79" fmla="*/ 2679 h 3157"/>
              <a:gd name="T80" fmla="*/ 998 w 2127"/>
              <a:gd name="T81" fmla="*/ 2538 h 3157"/>
              <a:gd name="T82" fmla="*/ 790 w 2127"/>
              <a:gd name="T83" fmla="*/ 2468 h 3157"/>
              <a:gd name="T84" fmla="*/ 649 w 2127"/>
              <a:gd name="T85" fmla="*/ 2321 h 3157"/>
              <a:gd name="T86" fmla="*/ 513 w 2127"/>
              <a:gd name="T87" fmla="*/ 2337 h 3157"/>
              <a:gd name="T88" fmla="*/ 574 w 2127"/>
              <a:gd name="T89" fmla="*/ 2476 h 3157"/>
              <a:gd name="T90" fmla="*/ 545 w 2127"/>
              <a:gd name="T91" fmla="*/ 2580 h 3157"/>
              <a:gd name="T92" fmla="*/ 349 w 2127"/>
              <a:gd name="T93" fmla="*/ 2754 h 3157"/>
              <a:gd name="T94" fmla="*/ 407 w 2127"/>
              <a:gd name="T95" fmla="*/ 2783 h 3157"/>
              <a:gd name="T96" fmla="*/ 456 w 2127"/>
              <a:gd name="T97" fmla="*/ 2817 h 3157"/>
              <a:gd name="T98" fmla="*/ 449 w 2127"/>
              <a:gd name="T99" fmla="*/ 2968 h 3157"/>
              <a:gd name="T100" fmla="*/ 392 w 2127"/>
              <a:gd name="T101" fmla="*/ 3084 h 3157"/>
              <a:gd name="T102" fmla="*/ 349 w 2127"/>
              <a:gd name="T103" fmla="*/ 3149 h 3157"/>
              <a:gd name="T104" fmla="*/ 164 w 2127"/>
              <a:gd name="T105" fmla="*/ 3145 h 3157"/>
              <a:gd name="T106" fmla="*/ 18 w 2127"/>
              <a:gd name="T107" fmla="*/ 2940 h 3157"/>
              <a:gd name="T108" fmla="*/ 139 w 2127"/>
              <a:gd name="T109" fmla="*/ 2743 h 3157"/>
              <a:gd name="T110" fmla="*/ 100 w 2127"/>
              <a:gd name="T111" fmla="*/ 2541 h 3157"/>
              <a:gd name="T112" fmla="*/ 211 w 2127"/>
              <a:gd name="T113" fmla="*/ 2293 h 3157"/>
              <a:gd name="T114" fmla="*/ 341 w 2127"/>
              <a:gd name="T115" fmla="*/ 2266 h 3157"/>
              <a:gd name="T116" fmla="*/ 417 w 2127"/>
              <a:gd name="T117" fmla="*/ 2296 h 3157"/>
              <a:gd name="T118" fmla="*/ 508 w 2127"/>
              <a:gd name="T119" fmla="*/ 2062 h 3157"/>
              <a:gd name="T120" fmla="*/ 488 w 2127"/>
              <a:gd name="T121" fmla="*/ 1904 h 3157"/>
              <a:gd name="T122" fmla="*/ 496 w 2127"/>
              <a:gd name="T123" fmla="*/ 1782 h 3157"/>
              <a:gd name="T124" fmla="*/ 514 w 2127"/>
              <a:gd name="T125" fmla="*/ 1618 h 3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27" h="3157">
                <a:moveTo>
                  <a:pt x="440" y="1547"/>
                </a:moveTo>
                <a:cubicBezTo>
                  <a:pt x="431" y="1553"/>
                  <a:pt x="430" y="1563"/>
                  <a:pt x="426" y="1570"/>
                </a:cubicBezTo>
                <a:cubicBezTo>
                  <a:pt x="422" y="1577"/>
                  <a:pt x="419" y="1587"/>
                  <a:pt x="408" y="1586"/>
                </a:cubicBezTo>
                <a:cubicBezTo>
                  <a:pt x="395" y="1585"/>
                  <a:pt x="382" y="1582"/>
                  <a:pt x="376" y="1569"/>
                </a:cubicBezTo>
                <a:cubicBezTo>
                  <a:pt x="370" y="1558"/>
                  <a:pt x="372" y="1549"/>
                  <a:pt x="388" y="1550"/>
                </a:cubicBezTo>
                <a:cubicBezTo>
                  <a:pt x="399" y="1551"/>
                  <a:pt x="401" y="1544"/>
                  <a:pt x="401" y="1535"/>
                </a:cubicBezTo>
                <a:cubicBezTo>
                  <a:pt x="403" y="1510"/>
                  <a:pt x="380" y="1494"/>
                  <a:pt x="357" y="1505"/>
                </a:cubicBezTo>
                <a:cubicBezTo>
                  <a:pt x="349" y="1508"/>
                  <a:pt x="342" y="1512"/>
                  <a:pt x="333" y="1515"/>
                </a:cubicBezTo>
                <a:cubicBezTo>
                  <a:pt x="323" y="1517"/>
                  <a:pt x="315" y="1514"/>
                  <a:pt x="309" y="1505"/>
                </a:cubicBezTo>
                <a:cubicBezTo>
                  <a:pt x="302" y="1496"/>
                  <a:pt x="307" y="1489"/>
                  <a:pt x="312" y="1481"/>
                </a:cubicBezTo>
                <a:cubicBezTo>
                  <a:pt x="321" y="1467"/>
                  <a:pt x="336" y="1464"/>
                  <a:pt x="351" y="1459"/>
                </a:cubicBezTo>
                <a:cubicBezTo>
                  <a:pt x="387" y="1447"/>
                  <a:pt x="387" y="1447"/>
                  <a:pt x="375" y="1411"/>
                </a:cubicBezTo>
                <a:cubicBezTo>
                  <a:pt x="364" y="1376"/>
                  <a:pt x="354" y="1342"/>
                  <a:pt x="353" y="1306"/>
                </a:cubicBezTo>
                <a:cubicBezTo>
                  <a:pt x="353" y="1294"/>
                  <a:pt x="346" y="1293"/>
                  <a:pt x="338" y="1291"/>
                </a:cubicBezTo>
                <a:cubicBezTo>
                  <a:pt x="312" y="1284"/>
                  <a:pt x="286" y="1275"/>
                  <a:pt x="259" y="1260"/>
                </a:cubicBezTo>
                <a:cubicBezTo>
                  <a:pt x="282" y="1252"/>
                  <a:pt x="302" y="1256"/>
                  <a:pt x="323" y="1257"/>
                </a:cubicBezTo>
                <a:cubicBezTo>
                  <a:pt x="367" y="1259"/>
                  <a:pt x="387" y="1243"/>
                  <a:pt x="392" y="1204"/>
                </a:cubicBezTo>
                <a:cubicBezTo>
                  <a:pt x="395" y="1186"/>
                  <a:pt x="389" y="1176"/>
                  <a:pt x="371" y="1172"/>
                </a:cubicBezTo>
                <a:cubicBezTo>
                  <a:pt x="363" y="1170"/>
                  <a:pt x="355" y="1170"/>
                  <a:pt x="348" y="1164"/>
                </a:cubicBezTo>
                <a:cubicBezTo>
                  <a:pt x="356" y="1152"/>
                  <a:pt x="369" y="1152"/>
                  <a:pt x="380" y="1152"/>
                </a:cubicBezTo>
                <a:cubicBezTo>
                  <a:pt x="392" y="1152"/>
                  <a:pt x="395" y="1147"/>
                  <a:pt x="396" y="1137"/>
                </a:cubicBezTo>
                <a:cubicBezTo>
                  <a:pt x="398" y="1109"/>
                  <a:pt x="388" y="1086"/>
                  <a:pt x="374" y="1063"/>
                </a:cubicBezTo>
                <a:cubicBezTo>
                  <a:pt x="366" y="1050"/>
                  <a:pt x="357" y="1036"/>
                  <a:pt x="349" y="1023"/>
                </a:cubicBezTo>
                <a:cubicBezTo>
                  <a:pt x="337" y="1002"/>
                  <a:pt x="333" y="980"/>
                  <a:pt x="340" y="957"/>
                </a:cubicBezTo>
                <a:cubicBezTo>
                  <a:pt x="346" y="934"/>
                  <a:pt x="340" y="923"/>
                  <a:pt x="318" y="915"/>
                </a:cubicBezTo>
                <a:cubicBezTo>
                  <a:pt x="315" y="914"/>
                  <a:pt x="312" y="914"/>
                  <a:pt x="307" y="913"/>
                </a:cubicBezTo>
                <a:cubicBezTo>
                  <a:pt x="316" y="897"/>
                  <a:pt x="331" y="894"/>
                  <a:pt x="344" y="889"/>
                </a:cubicBezTo>
                <a:cubicBezTo>
                  <a:pt x="360" y="883"/>
                  <a:pt x="372" y="874"/>
                  <a:pt x="377" y="857"/>
                </a:cubicBezTo>
                <a:cubicBezTo>
                  <a:pt x="382" y="845"/>
                  <a:pt x="380" y="836"/>
                  <a:pt x="367" y="831"/>
                </a:cubicBezTo>
                <a:cubicBezTo>
                  <a:pt x="353" y="826"/>
                  <a:pt x="344" y="819"/>
                  <a:pt x="345" y="802"/>
                </a:cubicBezTo>
                <a:cubicBezTo>
                  <a:pt x="345" y="786"/>
                  <a:pt x="357" y="784"/>
                  <a:pt x="369" y="781"/>
                </a:cubicBezTo>
                <a:cubicBezTo>
                  <a:pt x="373" y="780"/>
                  <a:pt x="380" y="780"/>
                  <a:pt x="379" y="773"/>
                </a:cubicBezTo>
                <a:cubicBezTo>
                  <a:pt x="379" y="765"/>
                  <a:pt x="375" y="756"/>
                  <a:pt x="367" y="754"/>
                </a:cubicBezTo>
                <a:cubicBezTo>
                  <a:pt x="345" y="748"/>
                  <a:pt x="347" y="734"/>
                  <a:pt x="352" y="716"/>
                </a:cubicBezTo>
                <a:cubicBezTo>
                  <a:pt x="358" y="689"/>
                  <a:pt x="357" y="662"/>
                  <a:pt x="349" y="635"/>
                </a:cubicBezTo>
                <a:cubicBezTo>
                  <a:pt x="347" y="627"/>
                  <a:pt x="346" y="620"/>
                  <a:pt x="351" y="613"/>
                </a:cubicBezTo>
                <a:cubicBezTo>
                  <a:pt x="364" y="593"/>
                  <a:pt x="371" y="574"/>
                  <a:pt x="356" y="551"/>
                </a:cubicBezTo>
                <a:cubicBezTo>
                  <a:pt x="351" y="542"/>
                  <a:pt x="361" y="537"/>
                  <a:pt x="367" y="538"/>
                </a:cubicBezTo>
                <a:cubicBezTo>
                  <a:pt x="400" y="545"/>
                  <a:pt x="411" y="528"/>
                  <a:pt x="413" y="499"/>
                </a:cubicBezTo>
                <a:cubicBezTo>
                  <a:pt x="414" y="494"/>
                  <a:pt x="418" y="490"/>
                  <a:pt x="421" y="485"/>
                </a:cubicBezTo>
                <a:cubicBezTo>
                  <a:pt x="437" y="458"/>
                  <a:pt x="439" y="456"/>
                  <a:pt x="470" y="463"/>
                </a:cubicBezTo>
                <a:cubicBezTo>
                  <a:pt x="487" y="467"/>
                  <a:pt x="498" y="465"/>
                  <a:pt x="506" y="447"/>
                </a:cubicBezTo>
                <a:cubicBezTo>
                  <a:pt x="512" y="434"/>
                  <a:pt x="523" y="422"/>
                  <a:pt x="539" y="420"/>
                </a:cubicBezTo>
                <a:cubicBezTo>
                  <a:pt x="554" y="418"/>
                  <a:pt x="555" y="408"/>
                  <a:pt x="555" y="397"/>
                </a:cubicBezTo>
                <a:cubicBezTo>
                  <a:pt x="555" y="386"/>
                  <a:pt x="554" y="376"/>
                  <a:pt x="561" y="367"/>
                </a:cubicBezTo>
                <a:cubicBezTo>
                  <a:pt x="566" y="360"/>
                  <a:pt x="561" y="355"/>
                  <a:pt x="556" y="352"/>
                </a:cubicBezTo>
                <a:cubicBezTo>
                  <a:pt x="548" y="349"/>
                  <a:pt x="541" y="347"/>
                  <a:pt x="533" y="346"/>
                </a:cubicBezTo>
                <a:cubicBezTo>
                  <a:pt x="507" y="339"/>
                  <a:pt x="506" y="337"/>
                  <a:pt x="517" y="314"/>
                </a:cubicBezTo>
                <a:cubicBezTo>
                  <a:pt x="522" y="302"/>
                  <a:pt x="530" y="292"/>
                  <a:pt x="536" y="281"/>
                </a:cubicBezTo>
                <a:cubicBezTo>
                  <a:pt x="544" y="268"/>
                  <a:pt x="552" y="255"/>
                  <a:pt x="569" y="271"/>
                </a:cubicBezTo>
                <a:cubicBezTo>
                  <a:pt x="575" y="276"/>
                  <a:pt x="583" y="273"/>
                  <a:pt x="585" y="264"/>
                </a:cubicBezTo>
                <a:cubicBezTo>
                  <a:pt x="588" y="253"/>
                  <a:pt x="592" y="241"/>
                  <a:pt x="578" y="232"/>
                </a:cubicBezTo>
                <a:cubicBezTo>
                  <a:pt x="577" y="232"/>
                  <a:pt x="576" y="232"/>
                  <a:pt x="574" y="231"/>
                </a:cubicBezTo>
                <a:cubicBezTo>
                  <a:pt x="566" y="228"/>
                  <a:pt x="552" y="235"/>
                  <a:pt x="550" y="220"/>
                </a:cubicBezTo>
                <a:cubicBezTo>
                  <a:pt x="548" y="206"/>
                  <a:pt x="552" y="193"/>
                  <a:pt x="561" y="181"/>
                </a:cubicBezTo>
                <a:cubicBezTo>
                  <a:pt x="569" y="172"/>
                  <a:pt x="580" y="166"/>
                  <a:pt x="591" y="162"/>
                </a:cubicBezTo>
                <a:cubicBezTo>
                  <a:pt x="600" y="159"/>
                  <a:pt x="607" y="159"/>
                  <a:pt x="608" y="171"/>
                </a:cubicBezTo>
                <a:cubicBezTo>
                  <a:pt x="609" y="175"/>
                  <a:pt x="611" y="179"/>
                  <a:pt x="615" y="179"/>
                </a:cubicBezTo>
                <a:cubicBezTo>
                  <a:pt x="622" y="179"/>
                  <a:pt x="623" y="174"/>
                  <a:pt x="623" y="170"/>
                </a:cubicBezTo>
                <a:cubicBezTo>
                  <a:pt x="624" y="162"/>
                  <a:pt x="624" y="155"/>
                  <a:pt x="625" y="148"/>
                </a:cubicBezTo>
                <a:cubicBezTo>
                  <a:pt x="628" y="124"/>
                  <a:pt x="644" y="115"/>
                  <a:pt x="666" y="124"/>
                </a:cubicBezTo>
                <a:cubicBezTo>
                  <a:pt x="669" y="125"/>
                  <a:pt x="671" y="126"/>
                  <a:pt x="673" y="127"/>
                </a:cubicBezTo>
                <a:cubicBezTo>
                  <a:pt x="705" y="144"/>
                  <a:pt x="710" y="143"/>
                  <a:pt x="725" y="109"/>
                </a:cubicBezTo>
                <a:cubicBezTo>
                  <a:pt x="731" y="96"/>
                  <a:pt x="738" y="89"/>
                  <a:pt x="753" y="91"/>
                </a:cubicBezTo>
                <a:cubicBezTo>
                  <a:pt x="759" y="92"/>
                  <a:pt x="764" y="91"/>
                  <a:pt x="769" y="90"/>
                </a:cubicBezTo>
                <a:cubicBezTo>
                  <a:pt x="799" y="89"/>
                  <a:pt x="822" y="78"/>
                  <a:pt x="829" y="45"/>
                </a:cubicBezTo>
                <a:cubicBezTo>
                  <a:pt x="832" y="33"/>
                  <a:pt x="837" y="21"/>
                  <a:pt x="845" y="11"/>
                </a:cubicBezTo>
                <a:cubicBezTo>
                  <a:pt x="850" y="4"/>
                  <a:pt x="858" y="0"/>
                  <a:pt x="866" y="3"/>
                </a:cubicBezTo>
                <a:cubicBezTo>
                  <a:pt x="876" y="6"/>
                  <a:pt x="872" y="15"/>
                  <a:pt x="871" y="22"/>
                </a:cubicBezTo>
                <a:cubicBezTo>
                  <a:pt x="867" y="66"/>
                  <a:pt x="867" y="66"/>
                  <a:pt x="909" y="57"/>
                </a:cubicBezTo>
                <a:cubicBezTo>
                  <a:pt x="924" y="54"/>
                  <a:pt x="938" y="53"/>
                  <a:pt x="953" y="56"/>
                </a:cubicBezTo>
                <a:cubicBezTo>
                  <a:pt x="968" y="60"/>
                  <a:pt x="980" y="63"/>
                  <a:pt x="986" y="82"/>
                </a:cubicBezTo>
                <a:cubicBezTo>
                  <a:pt x="996" y="109"/>
                  <a:pt x="1034" y="117"/>
                  <a:pt x="1066" y="102"/>
                </a:cubicBezTo>
                <a:cubicBezTo>
                  <a:pt x="1071" y="100"/>
                  <a:pt x="1075" y="97"/>
                  <a:pt x="1081" y="94"/>
                </a:cubicBezTo>
                <a:cubicBezTo>
                  <a:pt x="1085" y="117"/>
                  <a:pt x="1091" y="138"/>
                  <a:pt x="1114" y="148"/>
                </a:cubicBezTo>
                <a:cubicBezTo>
                  <a:pt x="1135" y="157"/>
                  <a:pt x="1155" y="152"/>
                  <a:pt x="1176" y="148"/>
                </a:cubicBezTo>
                <a:cubicBezTo>
                  <a:pt x="1178" y="154"/>
                  <a:pt x="1174" y="156"/>
                  <a:pt x="1172" y="159"/>
                </a:cubicBezTo>
                <a:cubicBezTo>
                  <a:pt x="1152" y="181"/>
                  <a:pt x="1160" y="206"/>
                  <a:pt x="1189" y="215"/>
                </a:cubicBezTo>
                <a:cubicBezTo>
                  <a:pt x="1219" y="224"/>
                  <a:pt x="1219" y="224"/>
                  <a:pt x="1209" y="254"/>
                </a:cubicBezTo>
                <a:cubicBezTo>
                  <a:pt x="1202" y="275"/>
                  <a:pt x="1214" y="297"/>
                  <a:pt x="1236" y="300"/>
                </a:cubicBezTo>
                <a:cubicBezTo>
                  <a:pt x="1247" y="302"/>
                  <a:pt x="1248" y="292"/>
                  <a:pt x="1250" y="285"/>
                </a:cubicBezTo>
                <a:cubicBezTo>
                  <a:pt x="1253" y="273"/>
                  <a:pt x="1255" y="259"/>
                  <a:pt x="1270" y="255"/>
                </a:cubicBezTo>
                <a:cubicBezTo>
                  <a:pt x="1280" y="253"/>
                  <a:pt x="1287" y="252"/>
                  <a:pt x="1283" y="267"/>
                </a:cubicBezTo>
                <a:cubicBezTo>
                  <a:pt x="1274" y="305"/>
                  <a:pt x="1284" y="318"/>
                  <a:pt x="1322" y="321"/>
                </a:cubicBezTo>
                <a:cubicBezTo>
                  <a:pt x="1370" y="325"/>
                  <a:pt x="1411" y="342"/>
                  <a:pt x="1447" y="373"/>
                </a:cubicBezTo>
                <a:cubicBezTo>
                  <a:pt x="1465" y="389"/>
                  <a:pt x="1484" y="402"/>
                  <a:pt x="1507" y="410"/>
                </a:cubicBezTo>
                <a:cubicBezTo>
                  <a:pt x="1519" y="414"/>
                  <a:pt x="1530" y="414"/>
                  <a:pt x="1540" y="405"/>
                </a:cubicBezTo>
                <a:cubicBezTo>
                  <a:pt x="1549" y="397"/>
                  <a:pt x="1560" y="392"/>
                  <a:pt x="1570" y="402"/>
                </a:cubicBezTo>
                <a:cubicBezTo>
                  <a:pt x="1580" y="413"/>
                  <a:pt x="1569" y="421"/>
                  <a:pt x="1563" y="427"/>
                </a:cubicBezTo>
                <a:cubicBezTo>
                  <a:pt x="1548" y="442"/>
                  <a:pt x="1547" y="456"/>
                  <a:pt x="1554" y="475"/>
                </a:cubicBezTo>
                <a:cubicBezTo>
                  <a:pt x="1581" y="551"/>
                  <a:pt x="1584" y="629"/>
                  <a:pt x="1581" y="708"/>
                </a:cubicBezTo>
                <a:cubicBezTo>
                  <a:pt x="1580" y="748"/>
                  <a:pt x="1580" y="748"/>
                  <a:pt x="1616" y="763"/>
                </a:cubicBezTo>
                <a:cubicBezTo>
                  <a:pt x="1649" y="776"/>
                  <a:pt x="1649" y="776"/>
                  <a:pt x="1675" y="750"/>
                </a:cubicBezTo>
                <a:cubicBezTo>
                  <a:pt x="1693" y="732"/>
                  <a:pt x="1711" y="713"/>
                  <a:pt x="1734" y="700"/>
                </a:cubicBezTo>
                <a:cubicBezTo>
                  <a:pt x="1746" y="694"/>
                  <a:pt x="1759" y="688"/>
                  <a:pt x="1775" y="691"/>
                </a:cubicBezTo>
                <a:cubicBezTo>
                  <a:pt x="1772" y="703"/>
                  <a:pt x="1764" y="711"/>
                  <a:pt x="1758" y="720"/>
                </a:cubicBezTo>
                <a:cubicBezTo>
                  <a:pt x="1746" y="738"/>
                  <a:pt x="1738" y="757"/>
                  <a:pt x="1738" y="778"/>
                </a:cubicBezTo>
                <a:cubicBezTo>
                  <a:pt x="1737" y="790"/>
                  <a:pt x="1733" y="792"/>
                  <a:pt x="1722" y="791"/>
                </a:cubicBezTo>
                <a:cubicBezTo>
                  <a:pt x="1711" y="790"/>
                  <a:pt x="1699" y="790"/>
                  <a:pt x="1689" y="796"/>
                </a:cubicBezTo>
                <a:cubicBezTo>
                  <a:pt x="1683" y="801"/>
                  <a:pt x="1678" y="807"/>
                  <a:pt x="1677" y="814"/>
                </a:cubicBezTo>
                <a:cubicBezTo>
                  <a:pt x="1677" y="823"/>
                  <a:pt x="1686" y="823"/>
                  <a:pt x="1692" y="825"/>
                </a:cubicBezTo>
                <a:cubicBezTo>
                  <a:pt x="1732" y="839"/>
                  <a:pt x="1772" y="852"/>
                  <a:pt x="1813" y="867"/>
                </a:cubicBezTo>
                <a:cubicBezTo>
                  <a:pt x="1837" y="875"/>
                  <a:pt x="1861" y="886"/>
                  <a:pt x="1882" y="902"/>
                </a:cubicBezTo>
                <a:cubicBezTo>
                  <a:pt x="1923" y="931"/>
                  <a:pt x="1936" y="968"/>
                  <a:pt x="1924" y="1017"/>
                </a:cubicBezTo>
                <a:cubicBezTo>
                  <a:pt x="1912" y="1061"/>
                  <a:pt x="1912" y="1061"/>
                  <a:pt x="1939" y="1097"/>
                </a:cubicBezTo>
                <a:cubicBezTo>
                  <a:pt x="1923" y="1108"/>
                  <a:pt x="1913" y="1125"/>
                  <a:pt x="1904" y="1141"/>
                </a:cubicBezTo>
                <a:cubicBezTo>
                  <a:pt x="1895" y="1157"/>
                  <a:pt x="1884" y="1170"/>
                  <a:pt x="1865" y="1174"/>
                </a:cubicBezTo>
                <a:cubicBezTo>
                  <a:pt x="1851" y="1177"/>
                  <a:pt x="1837" y="1180"/>
                  <a:pt x="1834" y="1197"/>
                </a:cubicBezTo>
                <a:cubicBezTo>
                  <a:pt x="1830" y="1217"/>
                  <a:pt x="1831" y="1236"/>
                  <a:pt x="1849" y="1250"/>
                </a:cubicBezTo>
                <a:cubicBezTo>
                  <a:pt x="1861" y="1260"/>
                  <a:pt x="1876" y="1267"/>
                  <a:pt x="1890" y="1273"/>
                </a:cubicBezTo>
                <a:cubicBezTo>
                  <a:pt x="1914" y="1284"/>
                  <a:pt x="1939" y="1294"/>
                  <a:pt x="1961" y="1309"/>
                </a:cubicBezTo>
                <a:cubicBezTo>
                  <a:pt x="1974" y="1318"/>
                  <a:pt x="1981" y="1314"/>
                  <a:pt x="1983" y="1298"/>
                </a:cubicBezTo>
                <a:cubicBezTo>
                  <a:pt x="1984" y="1274"/>
                  <a:pt x="1997" y="1257"/>
                  <a:pt x="2020" y="1250"/>
                </a:cubicBezTo>
                <a:cubicBezTo>
                  <a:pt x="2045" y="1242"/>
                  <a:pt x="2073" y="1249"/>
                  <a:pt x="2088" y="1267"/>
                </a:cubicBezTo>
                <a:cubicBezTo>
                  <a:pt x="2099" y="1280"/>
                  <a:pt x="2101" y="1295"/>
                  <a:pt x="2095" y="1310"/>
                </a:cubicBezTo>
                <a:cubicBezTo>
                  <a:pt x="2088" y="1329"/>
                  <a:pt x="2096" y="1338"/>
                  <a:pt x="2112" y="1343"/>
                </a:cubicBezTo>
                <a:cubicBezTo>
                  <a:pt x="2122" y="1346"/>
                  <a:pt x="2127" y="1351"/>
                  <a:pt x="2125" y="1362"/>
                </a:cubicBezTo>
                <a:cubicBezTo>
                  <a:pt x="2123" y="1374"/>
                  <a:pt x="2114" y="1368"/>
                  <a:pt x="2108" y="1368"/>
                </a:cubicBezTo>
                <a:cubicBezTo>
                  <a:pt x="2002" y="1361"/>
                  <a:pt x="1903" y="1334"/>
                  <a:pt x="1815" y="1274"/>
                </a:cubicBezTo>
                <a:cubicBezTo>
                  <a:pt x="1807" y="1268"/>
                  <a:pt x="1800" y="1268"/>
                  <a:pt x="1794" y="1274"/>
                </a:cubicBezTo>
                <a:cubicBezTo>
                  <a:pt x="1782" y="1284"/>
                  <a:pt x="1770" y="1294"/>
                  <a:pt x="1759" y="1304"/>
                </a:cubicBezTo>
                <a:cubicBezTo>
                  <a:pt x="1743" y="1319"/>
                  <a:pt x="1727" y="1334"/>
                  <a:pt x="1704" y="1340"/>
                </a:cubicBezTo>
                <a:cubicBezTo>
                  <a:pt x="1693" y="1342"/>
                  <a:pt x="1693" y="1350"/>
                  <a:pt x="1698" y="1358"/>
                </a:cubicBezTo>
                <a:cubicBezTo>
                  <a:pt x="1705" y="1368"/>
                  <a:pt x="1712" y="1378"/>
                  <a:pt x="1726" y="1381"/>
                </a:cubicBezTo>
                <a:cubicBezTo>
                  <a:pt x="1758" y="1390"/>
                  <a:pt x="1785" y="1409"/>
                  <a:pt x="1811" y="1429"/>
                </a:cubicBezTo>
                <a:cubicBezTo>
                  <a:pt x="1831" y="1445"/>
                  <a:pt x="1851" y="1460"/>
                  <a:pt x="1874" y="1471"/>
                </a:cubicBezTo>
                <a:cubicBezTo>
                  <a:pt x="1890" y="1480"/>
                  <a:pt x="1899" y="1477"/>
                  <a:pt x="1904" y="1460"/>
                </a:cubicBezTo>
                <a:cubicBezTo>
                  <a:pt x="1906" y="1451"/>
                  <a:pt x="1908" y="1441"/>
                  <a:pt x="1922" y="1445"/>
                </a:cubicBezTo>
                <a:cubicBezTo>
                  <a:pt x="1935" y="1449"/>
                  <a:pt x="1940" y="1458"/>
                  <a:pt x="1941" y="1470"/>
                </a:cubicBezTo>
                <a:cubicBezTo>
                  <a:pt x="1941" y="1478"/>
                  <a:pt x="1935" y="1478"/>
                  <a:pt x="1930" y="1478"/>
                </a:cubicBezTo>
                <a:cubicBezTo>
                  <a:pt x="1914" y="1479"/>
                  <a:pt x="1900" y="1483"/>
                  <a:pt x="1887" y="1493"/>
                </a:cubicBezTo>
                <a:cubicBezTo>
                  <a:pt x="1881" y="1498"/>
                  <a:pt x="1877" y="1496"/>
                  <a:pt x="1871" y="1493"/>
                </a:cubicBezTo>
                <a:cubicBezTo>
                  <a:pt x="1813" y="1464"/>
                  <a:pt x="1751" y="1440"/>
                  <a:pt x="1708" y="1388"/>
                </a:cubicBezTo>
                <a:cubicBezTo>
                  <a:pt x="1695" y="1373"/>
                  <a:pt x="1664" y="1380"/>
                  <a:pt x="1656" y="1400"/>
                </a:cubicBezTo>
                <a:cubicBezTo>
                  <a:pt x="1649" y="1415"/>
                  <a:pt x="1641" y="1417"/>
                  <a:pt x="1627" y="1415"/>
                </a:cubicBezTo>
                <a:cubicBezTo>
                  <a:pt x="1620" y="1414"/>
                  <a:pt x="1612" y="1415"/>
                  <a:pt x="1605" y="1417"/>
                </a:cubicBezTo>
                <a:cubicBezTo>
                  <a:pt x="1593" y="1420"/>
                  <a:pt x="1590" y="1430"/>
                  <a:pt x="1588" y="1441"/>
                </a:cubicBezTo>
                <a:cubicBezTo>
                  <a:pt x="1586" y="1452"/>
                  <a:pt x="1593" y="1457"/>
                  <a:pt x="1601" y="1461"/>
                </a:cubicBezTo>
                <a:cubicBezTo>
                  <a:pt x="1611" y="1466"/>
                  <a:pt x="1623" y="1470"/>
                  <a:pt x="1634" y="1475"/>
                </a:cubicBezTo>
                <a:cubicBezTo>
                  <a:pt x="1646" y="1480"/>
                  <a:pt x="1658" y="1486"/>
                  <a:pt x="1667" y="1497"/>
                </a:cubicBezTo>
                <a:cubicBezTo>
                  <a:pt x="1682" y="1516"/>
                  <a:pt x="1679" y="1534"/>
                  <a:pt x="1656" y="1541"/>
                </a:cubicBezTo>
                <a:cubicBezTo>
                  <a:pt x="1613" y="1554"/>
                  <a:pt x="1610" y="1570"/>
                  <a:pt x="1633" y="1611"/>
                </a:cubicBezTo>
                <a:cubicBezTo>
                  <a:pt x="1642" y="1628"/>
                  <a:pt x="1653" y="1643"/>
                  <a:pt x="1646" y="1664"/>
                </a:cubicBezTo>
                <a:cubicBezTo>
                  <a:pt x="1644" y="1668"/>
                  <a:pt x="1644" y="1674"/>
                  <a:pt x="1638" y="1673"/>
                </a:cubicBezTo>
                <a:cubicBezTo>
                  <a:pt x="1632" y="1673"/>
                  <a:pt x="1630" y="1668"/>
                  <a:pt x="1629" y="1664"/>
                </a:cubicBezTo>
                <a:cubicBezTo>
                  <a:pt x="1627" y="1646"/>
                  <a:pt x="1616" y="1640"/>
                  <a:pt x="1599" y="1639"/>
                </a:cubicBezTo>
                <a:cubicBezTo>
                  <a:pt x="1575" y="1637"/>
                  <a:pt x="1560" y="1623"/>
                  <a:pt x="1552" y="1600"/>
                </a:cubicBezTo>
                <a:cubicBezTo>
                  <a:pt x="1546" y="1580"/>
                  <a:pt x="1540" y="1560"/>
                  <a:pt x="1533" y="1540"/>
                </a:cubicBezTo>
                <a:cubicBezTo>
                  <a:pt x="1529" y="1526"/>
                  <a:pt x="1521" y="1514"/>
                  <a:pt x="1510" y="1506"/>
                </a:cubicBezTo>
                <a:cubicBezTo>
                  <a:pt x="1506" y="1503"/>
                  <a:pt x="1502" y="1498"/>
                  <a:pt x="1496" y="1500"/>
                </a:cubicBezTo>
                <a:cubicBezTo>
                  <a:pt x="1489" y="1504"/>
                  <a:pt x="1486" y="1510"/>
                  <a:pt x="1487" y="1517"/>
                </a:cubicBezTo>
                <a:cubicBezTo>
                  <a:pt x="1488" y="1530"/>
                  <a:pt x="1490" y="1543"/>
                  <a:pt x="1492" y="1556"/>
                </a:cubicBezTo>
                <a:cubicBezTo>
                  <a:pt x="1493" y="1561"/>
                  <a:pt x="1498" y="1562"/>
                  <a:pt x="1502" y="1563"/>
                </a:cubicBezTo>
                <a:cubicBezTo>
                  <a:pt x="1506" y="1564"/>
                  <a:pt x="1511" y="1564"/>
                  <a:pt x="1515" y="1566"/>
                </a:cubicBezTo>
                <a:cubicBezTo>
                  <a:pt x="1527" y="1569"/>
                  <a:pt x="1536" y="1576"/>
                  <a:pt x="1532" y="1589"/>
                </a:cubicBezTo>
                <a:cubicBezTo>
                  <a:pt x="1528" y="1600"/>
                  <a:pt x="1516" y="1595"/>
                  <a:pt x="1507" y="1594"/>
                </a:cubicBezTo>
                <a:cubicBezTo>
                  <a:pt x="1504" y="1593"/>
                  <a:pt x="1500" y="1592"/>
                  <a:pt x="1498" y="1590"/>
                </a:cubicBezTo>
                <a:cubicBezTo>
                  <a:pt x="1480" y="1574"/>
                  <a:pt x="1478" y="1587"/>
                  <a:pt x="1474" y="1602"/>
                </a:cubicBezTo>
                <a:cubicBezTo>
                  <a:pt x="1468" y="1624"/>
                  <a:pt x="1468" y="1623"/>
                  <a:pt x="1492" y="1625"/>
                </a:cubicBezTo>
                <a:cubicBezTo>
                  <a:pt x="1506" y="1625"/>
                  <a:pt x="1515" y="1630"/>
                  <a:pt x="1509" y="1647"/>
                </a:cubicBezTo>
                <a:cubicBezTo>
                  <a:pt x="1505" y="1659"/>
                  <a:pt x="1502" y="1671"/>
                  <a:pt x="1500" y="1684"/>
                </a:cubicBezTo>
                <a:cubicBezTo>
                  <a:pt x="1497" y="1705"/>
                  <a:pt x="1504" y="1712"/>
                  <a:pt x="1525" y="1709"/>
                </a:cubicBezTo>
                <a:cubicBezTo>
                  <a:pt x="1529" y="1709"/>
                  <a:pt x="1532" y="1709"/>
                  <a:pt x="1535" y="1708"/>
                </a:cubicBezTo>
                <a:cubicBezTo>
                  <a:pt x="1553" y="1704"/>
                  <a:pt x="1560" y="1707"/>
                  <a:pt x="1558" y="1728"/>
                </a:cubicBezTo>
                <a:cubicBezTo>
                  <a:pt x="1554" y="1754"/>
                  <a:pt x="1565" y="1777"/>
                  <a:pt x="1579" y="1799"/>
                </a:cubicBezTo>
                <a:cubicBezTo>
                  <a:pt x="1596" y="1825"/>
                  <a:pt x="1618" y="1849"/>
                  <a:pt x="1631" y="1877"/>
                </a:cubicBezTo>
                <a:cubicBezTo>
                  <a:pt x="1639" y="1894"/>
                  <a:pt x="1643" y="1910"/>
                  <a:pt x="1634" y="1929"/>
                </a:cubicBezTo>
                <a:cubicBezTo>
                  <a:pt x="1623" y="1951"/>
                  <a:pt x="1628" y="1975"/>
                  <a:pt x="1637" y="1998"/>
                </a:cubicBezTo>
                <a:cubicBezTo>
                  <a:pt x="1640" y="2005"/>
                  <a:pt x="1643" y="2011"/>
                  <a:pt x="1645" y="2017"/>
                </a:cubicBezTo>
                <a:cubicBezTo>
                  <a:pt x="1662" y="2054"/>
                  <a:pt x="1662" y="2054"/>
                  <a:pt x="1631" y="2080"/>
                </a:cubicBezTo>
                <a:cubicBezTo>
                  <a:pt x="1625" y="2085"/>
                  <a:pt x="1621" y="2090"/>
                  <a:pt x="1623" y="2100"/>
                </a:cubicBezTo>
                <a:cubicBezTo>
                  <a:pt x="1625" y="2111"/>
                  <a:pt x="1624" y="2123"/>
                  <a:pt x="1622" y="2134"/>
                </a:cubicBezTo>
                <a:cubicBezTo>
                  <a:pt x="1618" y="2151"/>
                  <a:pt x="1627" y="2158"/>
                  <a:pt x="1641" y="2163"/>
                </a:cubicBezTo>
                <a:cubicBezTo>
                  <a:pt x="1686" y="2179"/>
                  <a:pt x="1686" y="2179"/>
                  <a:pt x="1659" y="2218"/>
                </a:cubicBezTo>
                <a:cubicBezTo>
                  <a:pt x="1654" y="2225"/>
                  <a:pt x="1652" y="2233"/>
                  <a:pt x="1652" y="2242"/>
                </a:cubicBezTo>
                <a:cubicBezTo>
                  <a:pt x="1652" y="2249"/>
                  <a:pt x="1659" y="2258"/>
                  <a:pt x="1647" y="2261"/>
                </a:cubicBezTo>
                <a:cubicBezTo>
                  <a:pt x="1637" y="2264"/>
                  <a:pt x="1627" y="2263"/>
                  <a:pt x="1621" y="2253"/>
                </a:cubicBezTo>
                <a:cubicBezTo>
                  <a:pt x="1615" y="2245"/>
                  <a:pt x="1611" y="2236"/>
                  <a:pt x="1606" y="2226"/>
                </a:cubicBezTo>
                <a:cubicBezTo>
                  <a:pt x="1582" y="2235"/>
                  <a:pt x="1571" y="2256"/>
                  <a:pt x="1562" y="2277"/>
                </a:cubicBezTo>
                <a:cubicBezTo>
                  <a:pt x="1557" y="2287"/>
                  <a:pt x="1566" y="2296"/>
                  <a:pt x="1572" y="2303"/>
                </a:cubicBezTo>
                <a:cubicBezTo>
                  <a:pt x="1581" y="2312"/>
                  <a:pt x="1590" y="2320"/>
                  <a:pt x="1598" y="2328"/>
                </a:cubicBezTo>
                <a:cubicBezTo>
                  <a:pt x="1607" y="2337"/>
                  <a:pt x="1613" y="2347"/>
                  <a:pt x="1614" y="2360"/>
                </a:cubicBezTo>
                <a:cubicBezTo>
                  <a:pt x="1615" y="2377"/>
                  <a:pt x="1610" y="2381"/>
                  <a:pt x="1593" y="2377"/>
                </a:cubicBezTo>
                <a:cubicBezTo>
                  <a:pt x="1572" y="2371"/>
                  <a:pt x="1567" y="2377"/>
                  <a:pt x="1570" y="2398"/>
                </a:cubicBezTo>
                <a:cubicBezTo>
                  <a:pt x="1571" y="2410"/>
                  <a:pt x="1581" y="2425"/>
                  <a:pt x="1567" y="2433"/>
                </a:cubicBezTo>
                <a:cubicBezTo>
                  <a:pt x="1554" y="2440"/>
                  <a:pt x="1542" y="2427"/>
                  <a:pt x="1532" y="2419"/>
                </a:cubicBezTo>
                <a:cubicBezTo>
                  <a:pt x="1528" y="2415"/>
                  <a:pt x="1524" y="2412"/>
                  <a:pt x="1519" y="2409"/>
                </a:cubicBezTo>
                <a:cubicBezTo>
                  <a:pt x="1513" y="2405"/>
                  <a:pt x="1505" y="2404"/>
                  <a:pt x="1499" y="2410"/>
                </a:cubicBezTo>
                <a:cubicBezTo>
                  <a:pt x="1493" y="2415"/>
                  <a:pt x="1495" y="2422"/>
                  <a:pt x="1499" y="2428"/>
                </a:cubicBezTo>
                <a:cubicBezTo>
                  <a:pt x="1504" y="2437"/>
                  <a:pt x="1508" y="2446"/>
                  <a:pt x="1498" y="2455"/>
                </a:cubicBezTo>
                <a:cubicBezTo>
                  <a:pt x="1488" y="2463"/>
                  <a:pt x="1478" y="2458"/>
                  <a:pt x="1469" y="2452"/>
                </a:cubicBezTo>
                <a:cubicBezTo>
                  <a:pt x="1468" y="2451"/>
                  <a:pt x="1466" y="2449"/>
                  <a:pt x="1464" y="2448"/>
                </a:cubicBezTo>
                <a:cubicBezTo>
                  <a:pt x="1439" y="2430"/>
                  <a:pt x="1433" y="2432"/>
                  <a:pt x="1421" y="2461"/>
                </a:cubicBezTo>
                <a:cubicBezTo>
                  <a:pt x="1416" y="2475"/>
                  <a:pt x="1411" y="2486"/>
                  <a:pt x="1394" y="2484"/>
                </a:cubicBezTo>
                <a:cubicBezTo>
                  <a:pt x="1390" y="2484"/>
                  <a:pt x="1387" y="2484"/>
                  <a:pt x="1384" y="2483"/>
                </a:cubicBezTo>
                <a:cubicBezTo>
                  <a:pt x="1367" y="2477"/>
                  <a:pt x="1352" y="2485"/>
                  <a:pt x="1354" y="2502"/>
                </a:cubicBezTo>
                <a:cubicBezTo>
                  <a:pt x="1356" y="2519"/>
                  <a:pt x="1347" y="2525"/>
                  <a:pt x="1335" y="2526"/>
                </a:cubicBezTo>
                <a:cubicBezTo>
                  <a:pt x="1296" y="2528"/>
                  <a:pt x="1288" y="2552"/>
                  <a:pt x="1287" y="2586"/>
                </a:cubicBezTo>
                <a:cubicBezTo>
                  <a:pt x="1286" y="2610"/>
                  <a:pt x="1280" y="2634"/>
                  <a:pt x="1273" y="2658"/>
                </a:cubicBezTo>
                <a:cubicBezTo>
                  <a:pt x="1269" y="2669"/>
                  <a:pt x="1263" y="2676"/>
                  <a:pt x="1251" y="2679"/>
                </a:cubicBezTo>
                <a:cubicBezTo>
                  <a:pt x="1210" y="2691"/>
                  <a:pt x="1169" y="2694"/>
                  <a:pt x="1131" y="2668"/>
                </a:cubicBezTo>
                <a:cubicBezTo>
                  <a:pt x="1117" y="2658"/>
                  <a:pt x="1108" y="2647"/>
                  <a:pt x="1110" y="2628"/>
                </a:cubicBezTo>
                <a:cubicBezTo>
                  <a:pt x="1114" y="2600"/>
                  <a:pt x="1100" y="2575"/>
                  <a:pt x="1086" y="2551"/>
                </a:cubicBezTo>
                <a:cubicBezTo>
                  <a:pt x="1083" y="2544"/>
                  <a:pt x="1077" y="2543"/>
                  <a:pt x="1070" y="2542"/>
                </a:cubicBezTo>
                <a:cubicBezTo>
                  <a:pt x="1046" y="2539"/>
                  <a:pt x="1022" y="2537"/>
                  <a:pt x="998" y="2538"/>
                </a:cubicBezTo>
                <a:cubicBezTo>
                  <a:pt x="983" y="2538"/>
                  <a:pt x="973" y="2533"/>
                  <a:pt x="964" y="2522"/>
                </a:cubicBezTo>
                <a:cubicBezTo>
                  <a:pt x="955" y="2512"/>
                  <a:pt x="947" y="2501"/>
                  <a:pt x="934" y="2495"/>
                </a:cubicBezTo>
                <a:cubicBezTo>
                  <a:pt x="920" y="2489"/>
                  <a:pt x="908" y="2487"/>
                  <a:pt x="893" y="2497"/>
                </a:cubicBezTo>
                <a:cubicBezTo>
                  <a:pt x="875" y="2510"/>
                  <a:pt x="859" y="2504"/>
                  <a:pt x="852" y="2482"/>
                </a:cubicBezTo>
                <a:cubicBezTo>
                  <a:pt x="839" y="2444"/>
                  <a:pt x="821" y="2440"/>
                  <a:pt x="790" y="2468"/>
                </a:cubicBezTo>
                <a:cubicBezTo>
                  <a:pt x="773" y="2482"/>
                  <a:pt x="762" y="2501"/>
                  <a:pt x="747" y="2517"/>
                </a:cubicBezTo>
                <a:cubicBezTo>
                  <a:pt x="735" y="2529"/>
                  <a:pt x="723" y="2540"/>
                  <a:pt x="700" y="2543"/>
                </a:cubicBezTo>
                <a:cubicBezTo>
                  <a:pt x="719" y="2512"/>
                  <a:pt x="734" y="2485"/>
                  <a:pt x="752" y="2457"/>
                </a:cubicBezTo>
                <a:cubicBezTo>
                  <a:pt x="770" y="2428"/>
                  <a:pt x="746" y="2370"/>
                  <a:pt x="711" y="2373"/>
                </a:cubicBezTo>
                <a:cubicBezTo>
                  <a:pt x="670" y="2376"/>
                  <a:pt x="657" y="2354"/>
                  <a:pt x="649" y="2321"/>
                </a:cubicBezTo>
                <a:cubicBezTo>
                  <a:pt x="647" y="2316"/>
                  <a:pt x="646" y="2311"/>
                  <a:pt x="644" y="2306"/>
                </a:cubicBezTo>
                <a:cubicBezTo>
                  <a:pt x="638" y="2284"/>
                  <a:pt x="636" y="2283"/>
                  <a:pt x="616" y="2294"/>
                </a:cubicBezTo>
                <a:cubicBezTo>
                  <a:pt x="599" y="2304"/>
                  <a:pt x="586" y="2318"/>
                  <a:pt x="574" y="2334"/>
                </a:cubicBezTo>
                <a:cubicBezTo>
                  <a:pt x="567" y="2344"/>
                  <a:pt x="561" y="2348"/>
                  <a:pt x="548" y="2343"/>
                </a:cubicBezTo>
                <a:cubicBezTo>
                  <a:pt x="537" y="2339"/>
                  <a:pt x="525" y="2338"/>
                  <a:pt x="513" y="2337"/>
                </a:cubicBezTo>
                <a:cubicBezTo>
                  <a:pt x="505" y="2336"/>
                  <a:pt x="498" y="2340"/>
                  <a:pt x="496" y="2348"/>
                </a:cubicBezTo>
                <a:cubicBezTo>
                  <a:pt x="494" y="2357"/>
                  <a:pt x="497" y="2363"/>
                  <a:pt x="505" y="2367"/>
                </a:cubicBezTo>
                <a:cubicBezTo>
                  <a:pt x="511" y="2370"/>
                  <a:pt x="517" y="2372"/>
                  <a:pt x="523" y="2375"/>
                </a:cubicBezTo>
                <a:cubicBezTo>
                  <a:pt x="533" y="2380"/>
                  <a:pt x="537" y="2387"/>
                  <a:pt x="535" y="2399"/>
                </a:cubicBezTo>
                <a:cubicBezTo>
                  <a:pt x="529" y="2435"/>
                  <a:pt x="542" y="2460"/>
                  <a:pt x="574" y="2476"/>
                </a:cubicBezTo>
                <a:cubicBezTo>
                  <a:pt x="579" y="2479"/>
                  <a:pt x="590" y="2478"/>
                  <a:pt x="588" y="2487"/>
                </a:cubicBezTo>
                <a:cubicBezTo>
                  <a:pt x="587" y="2496"/>
                  <a:pt x="578" y="2498"/>
                  <a:pt x="569" y="2499"/>
                </a:cubicBezTo>
                <a:cubicBezTo>
                  <a:pt x="568" y="2499"/>
                  <a:pt x="567" y="2499"/>
                  <a:pt x="566" y="2499"/>
                </a:cubicBezTo>
                <a:cubicBezTo>
                  <a:pt x="542" y="2503"/>
                  <a:pt x="535" y="2514"/>
                  <a:pt x="547" y="2533"/>
                </a:cubicBezTo>
                <a:cubicBezTo>
                  <a:pt x="558" y="2551"/>
                  <a:pt x="555" y="2565"/>
                  <a:pt x="545" y="2580"/>
                </a:cubicBezTo>
                <a:cubicBezTo>
                  <a:pt x="532" y="2600"/>
                  <a:pt x="522" y="2621"/>
                  <a:pt x="528" y="2646"/>
                </a:cubicBezTo>
                <a:cubicBezTo>
                  <a:pt x="531" y="2657"/>
                  <a:pt x="520" y="2662"/>
                  <a:pt x="513" y="2664"/>
                </a:cubicBezTo>
                <a:cubicBezTo>
                  <a:pt x="487" y="2673"/>
                  <a:pt x="475" y="2690"/>
                  <a:pt x="472" y="2716"/>
                </a:cubicBezTo>
                <a:cubicBezTo>
                  <a:pt x="470" y="2732"/>
                  <a:pt x="464" y="2735"/>
                  <a:pt x="448" y="2725"/>
                </a:cubicBezTo>
                <a:cubicBezTo>
                  <a:pt x="414" y="2704"/>
                  <a:pt x="364" y="2719"/>
                  <a:pt x="349" y="2754"/>
                </a:cubicBezTo>
                <a:cubicBezTo>
                  <a:pt x="346" y="2761"/>
                  <a:pt x="342" y="2770"/>
                  <a:pt x="349" y="2776"/>
                </a:cubicBezTo>
                <a:cubicBezTo>
                  <a:pt x="356" y="2782"/>
                  <a:pt x="366" y="2785"/>
                  <a:pt x="375" y="2779"/>
                </a:cubicBezTo>
                <a:cubicBezTo>
                  <a:pt x="381" y="2776"/>
                  <a:pt x="387" y="2771"/>
                  <a:pt x="393" y="2767"/>
                </a:cubicBezTo>
                <a:cubicBezTo>
                  <a:pt x="399" y="2762"/>
                  <a:pt x="405" y="2759"/>
                  <a:pt x="410" y="2765"/>
                </a:cubicBezTo>
                <a:cubicBezTo>
                  <a:pt x="416" y="2772"/>
                  <a:pt x="412" y="2778"/>
                  <a:pt x="407" y="2783"/>
                </a:cubicBezTo>
                <a:cubicBezTo>
                  <a:pt x="403" y="2788"/>
                  <a:pt x="397" y="2792"/>
                  <a:pt x="393" y="2796"/>
                </a:cubicBezTo>
                <a:cubicBezTo>
                  <a:pt x="384" y="2805"/>
                  <a:pt x="379" y="2817"/>
                  <a:pt x="388" y="2827"/>
                </a:cubicBezTo>
                <a:cubicBezTo>
                  <a:pt x="396" y="2835"/>
                  <a:pt x="407" y="2827"/>
                  <a:pt x="415" y="2821"/>
                </a:cubicBezTo>
                <a:cubicBezTo>
                  <a:pt x="422" y="2816"/>
                  <a:pt x="427" y="2807"/>
                  <a:pt x="436" y="2804"/>
                </a:cubicBezTo>
                <a:cubicBezTo>
                  <a:pt x="449" y="2799"/>
                  <a:pt x="457" y="2801"/>
                  <a:pt x="456" y="2817"/>
                </a:cubicBezTo>
                <a:cubicBezTo>
                  <a:pt x="455" y="2839"/>
                  <a:pt x="446" y="2857"/>
                  <a:pt x="434" y="2874"/>
                </a:cubicBezTo>
                <a:cubicBezTo>
                  <a:pt x="419" y="2896"/>
                  <a:pt x="418" y="2908"/>
                  <a:pt x="434" y="2929"/>
                </a:cubicBezTo>
                <a:cubicBezTo>
                  <a:pt x="439" y="2937"/>
                  <a:pt x="447" y="2944"/>
                  <a:pt x="454" y="2951"/>
                </a:cubicBezTo>
                <a:cubicBezTo>
                  <a:pt x="457" y="2954"/>
                  <a:pt x="462" y="2957"/>
                  <a:pt x="460" y="2962"/>
                </a:cubicBezTo>
                <a:cubicBezTo>
                  <a:pt x="458" y="2968"/>
                  <a:pt x="453" y="2969"/>
                  <a:pt x="449" y="2968"/>
                </a:cubicBezTo>
                <a:cubicBezTo>
                  <a:pt x="431" y="2964"/>
                  <a:pt x="427" y="2972"/>
                  <a:pt x="428" y="2988"/>
                </a:cubicBezTo>
                <a:cubicBezTo>
                  <a:pt x="429" y="3008"/>
                  <a:pt x="416" y="3022"/>
                  <a:pt x="402" y="3033"/>
                </a:cubicBezTo>
                <a:cubicBezTo>
                  <a:pt x="391" y="3042"/>
                  <a:pt x="390" y="3049"/>
                  <a:pt x="401" y="3057"/>
                </a:cubicBezTo>
                <a:cubicBezTo>
                  <a:pt x="407" y="3061"/>
                  <a:pt x="411" y="3065"/>
                  <a:pt x="409" y="3073"/>
                </a:cubicBezTo>
                <a:cubicBezTo>
                  <a:pt x="407" y="3084"/>
                  <a:pt x="399" y="3082"/>
                  <a:pt x="392" y="3084"/>
                </a:cubicBezTo>
                <a:cubicBezTo>
                  <a:pt x="388" y="3085"/>
                  <a:pt x="383" y="3085"/>
                  <a:pt x="378" y="3086"/>
                </a:cubicBezTo>
                <a:cubicBezTo>
                  <a:pt x="351" y="3089"/>
                  <a:pt x="345" y="3104"/>
                  <a:pt x="361" y="3127"/>
                </a:cubicBezTo>
                <a:cubicBezTo>
                  <a:pt x="363" y="3130"/>
                  <a:pt x="365" y="3132"/>
                  <a:pt x="366" y="3135"/>
                </a:cubicBezTo>
                <a:cubicBezTo>
                  <a:pt x="369" y="3141"/>
                  <a:pt x="371" y="3149"/>
                  <a:pt x="365" y="3153"/>
                </a:cubicBezTo>
                <a:cubicBezTo>
                  <a:pt x="360" y="3157"/>
                  <a:pt x="353" y="3153"/>
                  <a:pt x="349" y="3149"/>
                </a:cubicBezTo>
                <a:cubicBezTo>
                  <a:pt x="345" y="3145"/>
                  <a:pt x="342" y="3141"/>
                  <a:pt x="339" y="3136"/>
                </a:cubicBezTo>
                <a:cubicBezTo>
                  <a:pt x="333" y="3129"/>
                  <a:pt x="327" y="3127"/>
                  <a:pt x="319" y="3133"/>
                </a:cubicBezTo>
                <a:cubicBezTo>
                  <a:pt x="300" y="3146"/>
                  <a:pt x="279" y="3148"/>
                  <a:pt x="258" y="3149"/>
                </a:cubicBezTo>
                <a:cubicBezTo>
                  <a:pt x="233" y="3151"/>
                  <a:pt x="207" y="3148"/>
                  <a:pt x="182" y="3154"/>
                </a:cubicBezTo>
                <a:cubicBezTo>
                  <a:pt x="173" y="3156"/>
                  <a:pt x="168" y="3150"/>
                  <a:pt x="164" y="3145"/>
                </a:cubicBezTo>
                <a:cubicBezTo>
                  <a:pt x="150" y="3129"/>
                  <a:pt x="137" y="3113"/>
                  <a:pt x="112" y="3121"/>
                </a:cubicBezTo>
                <a:cubicBezTo>
                  <a:pt x="107" y="3122"/>
                  <a:pt x="104" y="3118"/>
                  <a:pt x="102" y="3114"/>
                </a:cubicBezTo>
                <a:cubicBezTo>
                  <a:pt x="91" y="3094"/>
                  <a:pt x="73" y="3078"/>
                  <a:pt x="58" y="3061"/>
                </a:cubicBezTo>
                <a:cubicBezTo>
                  <a:pt x="35" y="3035"/>
                  <a:pt x="22" y="3006"/>
                  <a:pt x="31" y="2971"/>
                </a:cubicBezTo>
                <a:cubicBezTo>
                  <a:pt x="34" y="2957"/>
                  <a:pt x="26" y="2948"/>
                  <a:pt x="18" y="2940"/>
                </a:cubicBezTo>
                <a:cubicBezTo>
                  <a:pt x="0" y="2921"/>
                  <a:pt x="1" y="2911"/>
                  <a:pt x="21" y="2896"/>
                </a:cubicBezTo>
                <a:cubicBezTo>
                  <a:pt x="43" y="2881"/>
                  <a:pt x="43" y="2881"/>
                  <a:pt x="25" y="2859"/>
                </a:cubicBezTo>
                <a:cubicBezTo>
                  <a:pt x="21" y="2854"/>
                  <a:pt x="18" y="2850"/>
                  <a:pt x="24" y="2844"/>
                </a:cubicBezTo>
                <a:cubicBezTo>
                  <a:pt x="44" y="2821"/>
                  <a:pt x="62" y="2798"/>
                  <a:pt x="83" y="2776"/>
                </a:cubicBezTo>
                <a:cubicBezTo>
                  <a:pt x="98" y="2759"/>
                  <a:pt x="117" y="2748"/>
                  <a:pt x="139" y="2743"/>
                </a:cubicBezTo>
                <a:cubicBezTo>
                  <a:pt x="153" y="2739"/>
                  <a:pt x="180" y="2703"/>
                  <a:pt x="181" y="2688"/>
                </a:cubicBezTo>
                <a:cubicBezTo>
                  <a:pt x="181" y="2683"/>
                  <a:pt x="181" y="2679"/>
                  <a:pt x="175" y="2677"/>
                </a:cubicBezTo>
                <a:cubicBezTo>
                  <a:pt x="144" y="2663"/>
                  <a:pt x="129" y="2636"/>
                  <a:pt x="116" y="2607"/>
                </a:cubicBezTo>
                <a:cubicBezTo>
                  <a:pt x="113" y="2601"/>
                  <a:pt x="111" y="2596"/>
                  <a:pt x="108" y="2591"/>
                </a:cubicBezTo>
                <a:cubicBezTo>
                  <a:pt x="98" y="2575"/>
                  <a:pt x="93" y="2561"/>
                  <a:pt x="100" y="2541"/>
                </a:cubicBezTo>
                <a:cubicBezTo>
                  <a:pt x="107" y="2521"/>
                  <a:pt x="96" y="2501"/>
                  <a:pt x="86" y="2483"/>
                </a:cubicBezTo>
                <a:cubicBezTo>
                  <a:pt x="82" y="2474"/>
                  <a:pt x="80" y="2468"/>
                  <a:pt x="87" y="2459"/>
                </a:cubicBezTo>
                <a:cubicBezTo>
                  <a:pt x="115" y="2421"/>
                  <a:pt x="136" y="2379"/>
                  <a:pt x="140" y="2330"/>
                </a:cubicBezTo>
                <a:cubicBezTo>
                  <a:pt x="141" y="2323"/>
                  <a:pt x="143" y="2320"/>
                  <a:pt x="150" y="2322"/>
                </a:cubicBezTo>
                <a:cubicBezTo>
                  <a:pt x="178" y="2328"/>
                  <a:pt x="196" y="2313"/>
                  <a:pt x="211" y="2293"/>
                </a:cubicBezTo>
                <a:cubicBezTo>
                  <a:pt x="218" y="2284"/>
                  <a:pt x="224" y="2279"/>
                  <a:pt x="237" y="2285"/>
                </a:cubicBezTo>
                <a:cubicBezTo>
                  <a:pt x="253" y="2294"/>
                  <a:pt x="268" y="2286"/>
                  <a:pt x="281" y="2275"/>
                </a:cubicBezTo>
                <a:cubicBezTo>
                  <a:pt x="292" y="2266"/>
                  <a:pt x="303" y="2255"/>
                  <a:pt x="314" y="2246"/>
                </a:cubicBezTo>
                <a:cubicBezTo>
                  <a:pt x="325" y="2238"/>
                  <a:pt x="335" y="2237"/>
                  <a:pt x="338" y="2254"/>
                </a:cubicBezTo>
                <a:cubicBezTo>
                  <a:pt x="338" y="2258"/>
                  <a:pt x="339" y="2262"/>
                  <a:pt x="341" y="2266"/>
                </a:cubicBezTo>
                <a:cubicBezTo>
                  <a:pt x="343" y="2271"/>
                  <a:pt x="343" y="2279"/>
                  <a:pt x="350" y="2280"/>
                </a:cubicBezTo>
                <a:cubicBezTo>
                  <a:pt x="356" y="2280"/>
                  <a:pt x="360" y="2275"/>
                  <a:pt x="363" y="2271"/>
                </a:cubicBezTo>
                <a:cubicBezTo>
                  <a:pt x="378" y="2254"/>
                  <a:pt x="384" y="2255"/>
                  <a:pt x="393" y="2276"/>
                </a:cubicBezTo>
                <a:cubicBezTo>
                  <a:pt x="395" y="2281"/>
                  <a:pt x="396" y="2285"/>
                  <a:pt x="399" y="2289"/>
                </a:cubicBezTo>
                <a:cubicBezTo>
                  <a:pt x="403" y="2295"/>
                  <a:pt x="407" y="2300"/>
                  <a:pt x="417" y="2296"/>
                </a:cubicBezTo>
                <a:cubicBezTo>
                  <a:pt x="426" y="2291"/>
                  <a:pt x="426" y="2287"/>
                  <a:pt x="424" y="2279"/>
                </a:cubicBezTo>
                <a:cubicBezTo>
                  <a:pt x="414" y="2234"/>
                  <a:pt x="425" y="2195"/>
                  <a:pt x="452" y="2158"/>
                </a:cubicBezTo>
                <a:cubicBezTo>
                  <a:pt x="468" y="2136"/>
                  <a:pt x="489" y="2122"/>
                  <a:pt x="516" y="2118"/>
                </a:cubicBezTo>
                <a:cubicBezTo>
                  <a:pt x="528" y="2116"/>
                  <a:pt x="530" y="2112"/>
                  <a:pt x="526" y="2101"/>
                </a:cubicBezTo>
                <a:cubicBezTo>
                  <a:pt x="521" y="2088"/>
                  <a:pt x="517" y="2073"/>
                  <a:pt x="508" y="2062"/>
                </a:cubicBezTo>
                <a:cubicBezTo>
                  <a:pt x="501" y="2054"/>
                  <a:pt x="503" y="2050"/>
                  <a:pt x="512" y="2045"/>
                </a:cubicBezTo>
                <a:cubicBezTo>
                  <a:pt x="531" y="2036"/>
                  <a:pt x="542" y="1996"/>
                  <a:pt x="531" y="1978"/>
                </a:cubicBezTo>
                <a:cubicBezTo>
                  <a:pt x="527" y="1972"/>
                  <a:pt x="521" y="1972"/>
                  <a:pt x="516" y="1971"/>
                </a:cubicBezTo>
                <a:cubicBezTo>
                  <a:pt x="500" y="1967"/>
                  <a:pt x="485" y="1962"/>
                  <a:pt x="473" y="1950"/>
                </a:cubicBezTo>
                <a:cubicBezTo>
                  <a:pt x="454" y="1929"/>
                  <a:pt x="460" y="1910"/>
                  <a:pt x="488" y="1904"/>
                </a:cubicBezTo>
                <a:cubicBezTo>
                  <a:pt x="496" y="1902"/>
                  <a:pt x="505" y="1902"/>
                  <a:pt x="513" y="1900"/>
                </a:cubicBezTo>
                <a:cubicBezTo>
                  <a:pt x="535" y="1894"/>
                  <a:pt x="541" y="1884"/>
                  <a:pt x="534" y="1862"/>
                </a:cubicBezTo>
                <a:cubicBezTo>
                  <a:pt x="531" y="1851"/>
                  <a:pt x="525" y="1843"/>
                  <a:pt x="519" y="1834"/>
                </a:cubicBezTo>
                <a:cubicBezTo>
                  <a:pt x="512" y="1825"/>
                  <a:pt x="506" y="1817"/>
                  <a:pt x="501" y="1807"/>
                </a:cubicBezTo>
                <a:cubicBezTo>
                  <a:pt x="497" y="1800"/>
                  <a:pt x="494" y="1791"/>
                  <a:pt x="496" y="1782"/>
                </a:cubicBezTo>
                <a:cubicBezTo>
                  <a:pt x="500" y="1770"/>
                  <a:pt x="511" y="1778"/>
                  <a:pt x="518" y="1777"/>
                </a:cubicBezTo>
                <a:cubicBezTo>
                  <a:pt x="535" y="1773"/>
                  <a:pt x="553" y="1772"/>
                  <a:pt x="567" y="1761"/>
                </a:cubicBezTo>
                <a:cubicBezTo>
                  <a:pt x="576" y="1753"/>
                  <a:pt x="578" y="1746"/>
                  <a:pt x="571" y="1735"/>
                </a:cubicBezTo>
                <a:cubicBezTo>
                  <a:pt x="561" y="1720"/>
                  <a:pt x="547" y="1706"/>
                  <a:pt x="535" y="1693"/>
                </a:cubicBezTo>
                <a:cubicBezTo>
                  <a:pt x="515" y="1671"/>
                  <a:pt x="499" y="1649"/>
                  <a:pt x="514" y="1618"/>
                </a:cubicBezTo>
                <a:cubicBezTo>
                  <a:pt x="517" y="1610"/>
                  <a:pt x="512" y="1605"/>
                  <a:pt x="508" y="1600"/>
                </a:cubicBezTo>
                <a:cubicBezTo>
                  <a:pt x="501" y="1590"/>
                  <a:pt x="490" y="1584"/>
                  <a:pt x="480" y="1579"/>
                </a:cubicBezTo>
                <a:cubicBezTo>
                  <a:pt x="464" y="1571"/>
                  <a:pt x="448" y="1565"/>
                  <a:pt x="440" y="15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scene3d>
            <a:camera prst="isometricTopUp">
              <a:rot lat="585005" lon="17518078" rev="3941966"/>
            </a:camera>
            <a:lightRig rig="threePt" dir="t"/>
          </a:scene3d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50DDA1-CED1-4D83-928A-3ACF862C06D6}"/>
              </a:ext>
            </a:extLst>
          </p:cNvPr>
          <p:cNvSpPr txBox="1"/>
          <p:nvPr/>
        </p:nvSpPr>
        <p:spPr>
          <a:xfrm>
            <a:off x="6370895" y="363915"/>
            <a:ext cx="5256035" cy="595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Неможливо просто прочитати книгу чи прослухати лекцію, щоб стати креативним. Формування навички потребує відповідного тренування. Ось способи, які допоможуть розвинути креативність за умови регулярної практики.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309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58B81C8-22A6-4129-B00D-2D88349E11B7}"/>
              </a:ext>
            </a:extLst>
          </p:cNvPr>
          <p:cNvSpPr txBox="1"/>
          <p:nvPr/>
        </p:nvSpPr>
        <p:spPr>
          <a:xfrm>
            <a:off x="6096000" y="104451"/>
            <a:ext cx="5977014" cy="61247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2400" b="1" i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1.	</a:t>
            </a:r>
            <a:r>
              <a:rPr lang="uk-UA" altLang="ko-KR" sz="28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Заведіть блокнот для шалених ідей.</a:t>
            </a:r>
          </a:p>
          <a:p>
            <a:pPr algn="ctr"/>
            <a:r>
              <a:rPr lang="uk-UA" altLang="ko-KR" sz="28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Вивчайте нове: місця, культури, дисципліни.</a:t>
            </a:r>
          </a:p>
          <a:p>
            <a:pPr algn="ctr"/>
            <a:r>
              <a:rPr lang="uk-UA" altLang="ko-KR" sz="28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Шукайте нові способи вирішення щоденних завдань.</a:t>
            </a:r>
          </a:p>
          <a:p>
            <a:pPr algn="ctr"/>
            <a:r>
              <a:rPr lang="uk-UA" altLang="ko-KR" sz="28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Постійно </a:t>
            </a:r>
            <a:r>
              <a:rPr lang="uk-UA" altLang="ko-KR" sz="2800" b="1" i="1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ставте</a:t>
            </a:r>
            <a:r>
              <a:rPr lang="uk-UA" altLang="ko-KR" sz="28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собі питання: «Що вийде, якщо…», «А чому саме так?»</a:t>
            </a:r>
          </a:p>
          <a:p>
            <a:pPr algn="ctr"/>
            <a:r>
              <a:rPr lang="uk-UA" altLang="ko-KR" sz="28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	Дозвольте собі творити і помилятися.</a:t>
            </a:r>
          </a:p>
          <a:p>
            <a:pPr algn="ctr"/>
            <a:r>
              <a:rPr lang="uk-UA" altLang="ko-KR" sz="28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	Звільніть час для інновацій.</a:t>
            </a:r>
          </a:p>
          <a:p>
            <a:pPr algn="ctr"/>
            <a:r>
              <a:rPr lang="uk-UA" altLang="ko-KR" sz="28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	Спробуйте вигадати спосіб розвитку креативності самостійно. 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113844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uk-UA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 для прокачки креативності.</a:t>
            </a:r>
          </a:p>
          <a:p>
            <a:pPr>
              <a:spcBef>
                <a:spcPts val="0"/>
              </a:spcBef>
            </a:pPr>
            <a:r>
              <a:rPr lang="uk-UA" sz="2400" b="1" i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Ось приклади вправ, які допоможуть розворушити мозок і потренувати вашу креативність.</a:t>
            </a:r>
          </a:p>
        </p:txBody>
      </p:sp>
      <p:grpSp>
        <p:nvGrpSpPr>
          <p:cNvPr id="65" name="Group 10">
            <a:extLst>
              <a:ext uri="{FF2B5EF4-FFF2-40B4-BE49-F238E27FC236}">
                <a16:creationId xmlns:a16="http://schemas.microsoft.com/office/drawing/2014/main" id="{D8187689-FC2D-4029-B456-163A6BE2E7D9}"/>
              </a:ext>
            </a:extLst>
          </p:cNvPr>
          <p:cNvGrpSpPr/>
          <p:nvPr/>
        </p:nvGrpSpPr>
        <p:grpSpPr>
          <a:xfrm>
            <a:off x="425916" y="1759372"/>
            <a:ext cx="2174209" cy="2452982"/>
            <a:chOff x="841971" y="2070686"/>
            <a:chExt cx="2661720" cy="3003001"/>
          </a:xfrm>
        </p:grpSpPr>
        <p:sp>
          <p:nvSpPr>
            <p:cNvPr id="66" name="Block Arc 3">
              <a:extLst>
                <a:ext uri="{FF2B5EF4-FFF2-40B4-BE49-F238E27FC236}">
                  <a16:creationId xmlns:a16="http://schemas.microsoft.com/office/drawing/2014/main" id="{62637430-2A30-40C8-BF89-EA20946B0F56}"/>
                </a:ext>
              </a:extLst>
            </p:cNvPr>
            <p:cNvSpPr/>
            <p:nvPr/>
          </p:nvSpPr>
          <p:spPr>
            <a:xfrm>
              <a:off x="977774" y="2471596"/>
              <a:ext cx="2525917" cy="2525917"/>
            </a:xfrm>
            <a:prstGeom prst="blockArc">
              <a:avLst>
                <a:gd name="adj1" fmla="val 5413375"/>
                <a:gd name="adj2" fmla="val 16188540"/>
                <a:gd name="adj3" fmla="val 2311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" name="Isosceles Triangle 4">
              <a:extLst>
                <a:ext uri="{FF2B5EF4-FFF2-40B4-BE49-F238E27FC236}">
                  <a16:creationId xmlns:a16="http://schemas.microsoft.com/office/drawing/2014/main" id="{4AA35615-3CAC-4EF8-8D21-B27F45C41885}"/>
                </a:ext>
              </a:extLst>
            </p:cNvPr>
            <p:cNvSpPr/>
            <p:nvPr/>
          </p:nvSpPr>
          <p:spPr>
            <a:xfrm rot="5400000">
              <a:off x="2168900" y="4390931"/>
              <a:ext cx="733331" cy="63218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133D1FED-37FC-48AA-A194-6B39C89D7B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45927" y="2635519"/>
              <a:ext cx="1335290" cy="20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Oval 9">
              <a:extLst>
                <a:ext uri="{FF2B5EF4-FFF2-40B4-BE49-F238E27FC236}">
                  <a16:creationId xmlns:a16="http://schemas.microsoft.com/office/drawing/2014/main" id="{08D39FA7-B900-4412-81F2-00D1C4388C7C}"/>
                </a:ext>
              </a:extLst>
            </p:cNvPr>
            <p:cNvSpPr/>
            <p:nvPr/>
          </p:nvSpPr>
          <p:spPr>
            <a:xfrm>
              <a:off x="841971" y="3213979"/>
              <a:ext cx="1041149" cy="1041149"/>
            </a:xfrm>
            <a:prstGeom prst="ellips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11">
            <a:extLst>
              <a:ext uri="{FF2B5EF4-FFF2-40B4-BE49-F238E27FC236}">
                <a16:creationId xmlns:a16="http://schemas.microsoft.com/office/drawing/2014/main" id="{517A5D31-CBBF-4EC4-96B0-7A97C42E7A86}"/>
              </a:ext>
            </a:extLst>
          </p:cNvPr>
          <p:cNvGrpSpPr/>
          <p:nvPr/>
        </p:nvGrpSpPr>
        <p:grpSpPr>
          <a:xfrm>
            <a:off x="2633862" y="1753204"/>
            <a:ext cx="2174209" cy="2452982"/>
            <a:chOff x="841971" y="2070686"/>
            <a:chExt cx="2661720" cy="3003001"/>
          </a:xfrm>
        </p:grpSpPr>
        <p:sp>
          <p:nvSpPr>
            <p:cNvPr id="71" name="Block Arc 12">
              <a:extLst>
                <a:ext uri="{FF2B5EF4-FFF2-40B4-BE49-F238E27FC236}">
                  <a16:creationId xmlns:a16="http://schemas.microsoft.com/office/drawing/2014/main" id="{A16F835D-5837-46B2-8103-F5AC32CFBA9A}"/>
                </a:ext>
              </a:extLst>
            </p:cNvPr>
            <p:cNvSpPr/>
            <p:nvPr/>
          </p:nvSpPr>
          <p:spPr>
            <a:xfrm>
              <a:off x="977774" y="2471596"/>
              <a:ext cx="2525917" cy="2525917"/>
            </a:xfrm>
            <a:prstGeom prst="blockArc">
              <a:avLst>
                <a:gd name="adj1" fmla="val 5413375"/>
                <a:gd name="adj2" fmla="val 16188540"/>
                <a:gd name="adj3" fmla="val 2311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Isosceles Triangle 13">
              <a:extLst>
                <a:ext uri="{FF2B5EF4-FFF2-40B4-BE49-F238E27FC236}">
                  <a16:creationId xmlns:a16="http://schemas.microsoft.com/office/drawing/2014/main" id="{3E005150-AC2C-44AD-A07E-E64FC7546564}"/>
                </a:ext>
              </a:extLst>
            </p:cNvPr>
            <p:cNvSpPr/>
            <p:nvPr/>
          </p:nvSpPr>
          <p:spPr>
            <a:xfrm rot="5400000">
              <a:off x="2168900" y="4390931"/>
              <a:ext cx="733331" cy="63218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A5DFBDDB-7853-43F4-A7A7-E43173B14A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45927" y="2635519"/>
              <a:ext cx="1335290" cy="20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Oval 15">
              <a:extLst>
                <a:ext uri="{FF2B5EF4-FFF2-40B4-BE49-F238E27FC236}">
                  <a16:creationId xmlns:a16="http://schemas.microsoft.com/office/drawing/2014/main" id="{2AA07FD8-0062-4331-8244-C21B6D225454}"/>
                </a:ext>
              </a:extLst>
            </p:cNvPr>
            <p:cNvSpPr/>
            <p:nvPr/>
          </p:nvSpPr>
          <p:spPr>
            <a:xfrm>
              <a:off x="841971" y="3213979"/>
              <a:ext cx="1041149" cy="1041149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16">
            <a:extLst>
              <a:ext uri="{FF2B5EF4-FFF2-40B4-BE49-F238E27FC236}">
                <a16:creationId xmlns:a16="http://schemas.microsoft.com/office/drawing/2014/main" id="{6252D062-B333-4A3B-942E-92B524B8747A}"/>
              </a:ext>
            </a:extLst>
          </p:cNvPr>
          <p:cNvGrpSpPr/>
          <p:nvPr/>
        </p:nvGrpSpPr>
        <p:grpSpPr>
          <a:xfrm>
            <a:off x="7265448" y="1740637"/>
            <a:ext cx="2174209" cy="2452982"/>
            <a:chOff x="841971" y="2070686"/>
            <a:chExt cx="2661720" cy="3003001"/>
          </a:xfrm>
        </p:grpSpPr>
        <p:sp>
          <p:nvSpPr>
            <p:cNvPr id="76" name="Block Arc 17">
              <a:extLst>
                <a:ext uri="{FF2B5EF4-FFF2-40B4-BE49-F238E27FC236}">
                  <a16:creationId xmlns:a16="http://schemas.microsoft.com/office/drawing/2014/main" id="{D254BE24-CE82-4978-ABB7-6698F4AA3203}"/>
                </a:ext>
              </a:extLst>
            </p:cNvPr>
            <p:cNvSpPr/>
            <p:nvPr/>
          </p:nvSpPr>
          <p:spPr>
            <a:xfrm>
              <a:off x="977774" y="2471596"/>
              <a:ext cx="2525917" cy="2525917"/>
            </a:xfrm>
            <a:prstGeom prst="blockArc">
              <a:avLst>
                <a:gd name="adj1" fmla="val 5413375"/>
                <a:gd name="adj2" fmla="val 16188540"/>
                <a:gd name="adj3" fmla="val 2311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Isosceles Triangle 18">
              <a:extLst>
                <a:ext uri="{FF2B5EF4-FFF2-40B4-BE49-F238E27FC236}">
                  <a16:creationId xmlns:a16="http://schemas.microsoft.com/office/drawing/2014/main" id="{BC07EBF9-54CE-4429-8166-F1DACB2AEF2A}"/>
                </a:ext>
              </a:extLst>
            </p:cNvPr>
            <p:cNvSpPr/>
            <p:nvPr/>
          </p:nvSpPr>
          <p:spPr>
            <a:xfrm rot="5400000">
              <a:off x="2168900" y="4390931"/>
              <a:ext cx="733331" cy="63218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8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0E92B2FF-F073-4E16-8572-1DA9EB4CBA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45927" y="2635519"/>
              <a:ext cx="1335290" cy="20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Oval 20">
              <a:extLst>
                <a:ext uri="{FF2B5EF4-FFF2-40B4-BE49-F238E27FC236}">
                  <a16:creationId xmlns:a16="http://schemas.microsoft.com/office/drawing/2014/main" id="{755EDE52-8AAB-44A0-96BF-676295F97C3F}"/>
                </a:ext>
              </a:extLst>
            </p:cNvPr>
            <p:cNvSpPr/>
            <p:nvPr/>
          </p:nvSpPr>
          <p:spPr>
            <a:xfrm>
              <a:off x="841971" y="3213979"/>
              <a:ext cx="1041149" cy="1041149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0" name="Group 21">
            <a:extLst>
              <a:ext uri="{FF2B5EF4-FFF2-40B4-BE49-F238E27FC236}">
                <a16:creationId xmlns:a16="http://schemas.microsoft.com/office/drawing/2014/main" id="{0F3A4081-CA23-4B08-AF3F-9979CB5A3193}"/>
              </a:ext>
            </a:extLst>
          </p:cNvPr>
          <p:cNvGrpSpPr/>
          <p:nvPr/>
        </p:nvGrpSpPr>
        <p:grpSpPr>
          <a:xfrm>
            <a:off x="9583332" y="1697141"/>
            <a:ext cx="2174209" cy="2452982"/>
            <a:chOff x="841971" y="2070686"/>
            <a:chExt cx="2661720" cy="3003001"/>
          </a:xfrm>
        </p:grpSpPr>
        <p:sp>
          <p:nvSpPr>
            <p:cNvPr id="81" name="Block Arc 22">
              <a:extLst>
                <a:ext uri="{FF2B5EF4-FFF2-40B4-BE49-F238E27FC236}">
                  <a16:creationId xmlns:a16="http://schemas.microsoft.com/office/drawing/2014/main" id="{68B638E1-C677-4A42-B55C-92248714037C}"/>
                </a:ext>
              </a:extLst>
            </p:cNvPr>
            <p:cNvSpPr/>
            <p:nvPr/>
          </p:nvSpPr>
          <p:spPr>
            <a:xfrm>
              <a:off x="977774" y="2471596"/>
              <a:ext cx="2525917" cy="2525917"/>
            </a:xfrm>
            <a:prstGeom prst="blockArc">
              <a:avLst>
                <a:gd name="adj1" fmla="val 5413375"/>
                <a:gd name="adj2" fmla="val 16188540"/>
                <a:gd name="adj3" fmla="val 2311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2" name="Isosceles Triangle 23">
              <a:extLst>
                <a:ext uri="{FF2B5EF4-FFF2-40B4-BE49-F238E27FC236}">
                  <a16:creationId xmlns:a16="http://schemas.microsoft.com/office/drawing/2014/main" id="{4D73BA27-3BFF-45E6-9FB9-F3D7D7997F87}"/>
                </a:ext>
              </a:extLst>
            </p:cNvPr>
            <p:cNvSpPr/>
            <p:nvPr/>
          </p:nvSpPr>
          <p:spPr>
            <a:xfrm rot="5400000">
              <a:off x="2168900" y="4390931"/>
              <a:ext cx="733331" cy="63218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7B609C7E-C27A-48B2-A00C-A351C19CA1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45927" y="2635519"/>
              <a:ext cx="1335290" cy="20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Oval 25">
              <a:extLst>
                <a:ext uri="{FF2B5EF4-FFF2-40B4-BE49-F238E27FC236}">
                  <a16:creationId xmlns:a16="http://schemas.microsoft.com/office/drawing/2014/main" id="{350CBF5A-D658-4CDA-9F25-BA928D77C96F}"/>
                </a:ext>
              </a:extLst>
            </p:cNvPr>
            <p:cNvSpPr/>
            <p:nvPr/>
          </p:nvSpPr>
          <p:spPr>
            <a:xfrm>
              <a:off x="841971" y="3213979"/>
              <a:ext cx="1041149" cy="1041149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E983A1AC-C729-4B7B-A83A-EC728631E237}"/>
              </a:ext>
            </a:extLst>
          </p:cNvPr>
          <p:cNvSpPr txBox="1"/>
          <p:nvPr/>
        </p:nvSpPr>
        <p:spPr>
          <a:xfrm>
            <a:off x="2522310" y="4481433"/>
            <a:ext cx="1865132" cy="215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Виділіть собі 30-45 хвилин на творчість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яка вам найбільше подобалась у дитинстві. Це може бути малювання, аплікація, ліпка, написання віршів.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F848442-69EA-4DF4-9622-AE5074D0BB6F}"/>
              </a:ext>
            </a:extLst>
          </p:cNvPr>
          <p:cNvSpPr txBox="1"/>
          <p:nvPr/>
        </p:nvSpPr>
        <p:spPr>
          <a:xfrm>
            <a:off x="4796927" y="4544889"/>
            <a:ext cx="1741060" cy="1925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«Генератор маячні»:</a:t>
            </a:r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перерахуйте, що спільного, наприклад, у </a:t>
            </a:r>
            <a:r>
              <a:rPr lang="uk-UA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вебінару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ведмедя (щонайменше 10 пунктів!). Або у ноги та картини.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994B9FC-8201-4EA6-9586-163949A6F4D7}"/>
              </a:ext>
            </a:extLst>
          </p:cNvPr>
          <p:cNvSpPr txBox="1"/>
          <p:nvPr/>
        </p:nvSpPr>
        <p:spPr>
          <a:xfrm>
            <a:off x="6947472" y="4544889"/>
            <a:ext cx="2408036" cy="215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Виконайте звичне завдання у незвичний спосіб.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Це може бути що завгодно: робити лівою рукою те, що зазвичай робите правою, піти на роботу іншим маршрутом, змінити налаштування інтерфейсу в смартфоні тощо.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804D526-C042-455F-9DCB-9E8626A9D0F6}"/>
              </a:ext>
            </a:extLst>
          </p:cNvPr>
          <p:cNvSpPr txBox="1"/>
          <p:nvPr/>
        </p:nvSpPr>
        <p:spPr>
          <a:xfrm>
            <a:off x="9669689" y="4544889"/>
            <a:ext cx="1940673" cy="146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Вигадайте для себе завдання зі штучним обмеженням:</a:t>
            </a:r>
            <a:r>
              <a:rPr lang="uk-UA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наприклад, написати історію, не використовуючи певну букву тощо.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0A7B53-A87D-4463-9F1E-AA10C71F8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051" y="1827810"/>
            <a:ext cx="1749704" cy="245690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C573AE1-1385-4CCE-8EEB-CBF5C06AAA12}"/>
              </a:ext>
            </a:extLst>
          </p:cNvPr>
          <p:cNvSpPr txBox="1"/>
          <p:nvPr/>
        </p:nvSpPr>
        <p:spPr>
          <a:xfrm>
            <a:off x="494950" y="4481433"/>
            <a:ext cx="1582608" cy="215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«Незвичне життя речей»:</a:t>
            </a: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за хвилину напишіть максимальну кількість способів застосування серветок / свічки / хлібу тощо.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66E5DA-3BC3-4F57-BE0C-5E19B6234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09" y="2843927"/>
            <a:ext cx="597460" cy="548688"/>
          </a:xfrm>
          <a:prstGeom prst="rect">
            <a:avLst/>
          </a:prstGeom>
        </p:spPr>
      </p:pic>
      <p:sp>
        <p:nvSpPr>
          <p:cNvPr id="46" name="Freeform 32">
            <a:extLst>
              <a:ext uri="{FF2B5EF4-FFF2-40B4-BE49-F238E27FC236}">
                <a16:creationId xmlns:a16="http://schemas.microsoft.com/office/drawing/2014/main" id="{ADD260BE-19C5-404E-9E38-F0EB9BDB77E0}"/>
              </a:ext>
            </a:extLst>
          </p:cNvPr>
          <p:cNvSpPr/>
          <p:nvPr/>
        </p:nvSpPr>
        <p:spPr>
          <a:xfrm>
            <a:off x="5047916" y="2881722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Freeform 32">
            <a:extLst>
              <a:ext uri="{FF2B5EF4-FFF2-40B4-BE49-F238E27FC236}">
                <a16:creationId xmlns:a16="http://schemas.microsoft.com/office/drawing/2014/main" id="{9D5AC85D-36C0-4B6D-859B-4C84C4021F77}"/>
              </a:ext>
            </a:extLst>
          </p:cNvPr>
          <p:cNvSpPr/>
          <p:nvPr/>
        </p:nvSpPr>
        <p:spPr>
          <a:xfrm>
            <a:off x="9709816" y="2733614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Freeform 32">
            <a:extLst>
              <a:ext uri="{FF2B5EF4-FFF2-40B4-BE49-F238E27FC236}">
                <a16:creationId xmlns:a16="http://schemas.microsoft.com/office/drawing/2014/main" id="{C0638A4D-ABFD-4BEE-935E-9280C4C35BFA}"/>
              </a:ext>
            </a:extLst>
          </p:cNvPr>
          <p:cNvSpPr/>
          <p:nvPr/>
        </p:nvSpPr>
        <p:spPr>
          <a:xfrm>
            <a:off x="7397843" y="2774549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Freeform 32">
            <a:extLst>
              <a:ext uri="{FF2B5EF4-FFF2-40B4-BE49-F238E27FC236}">
                <a16:creationId xmlns:a16="http://schemas.microsoft.com/office/drawing/2014/main" id="{4F3750B4-8AA9-4AFF-96DE-2D7AD09B284A}"/>
              </a:ext>
            </a:extLst>
          </p:cNvPr>
          <p:cNvSpPr/>
          <p:nvPr/>
        </p:nvSpPr>
        <p:spPr>
          <a:xfrm>
            <a:off x="2759101" y="2774549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Freeform 32">
            <a:extLst>
              <a:ext uri="{FF2B5EF4-FFF2-40B4-BE49-F238E27FC236}">
                <a16:creationId xmlns:a16="http://schemas.microsoft.com/office/drawing/2014/main" id="{87BD5D19-C44B-4877-945E-3046A808A10C}"/>
              </a:ext>
            </a:extLst>
          </p:cNvPr>
          <p:cNvSpPr/>
          <p:nvPr/>
        </p:nvSpPr>
        <p:spPr>
          <a:xfrm>
            <a:off x="562493" y="2781586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6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C926"/>
      </a:accent1>
      <a:accent2>
        <a:srgbClr val="EF9E1B"/>
      </a:accent2>
      <a:accent3>
        <a:srgbClr val="DE8D22"/>
      </a:accent3>
      <a:accent4>
        <a:srgbClr val="D87732"/>
      </a:accent4>
      <a:accent5>
        <a:srgbClr val="595959"/>
      </a:accent5>
      <a:accent6>
        <a:srgbClr val="404040"/>
      </a:accent6>
      <a:hlink>
        <a:srgbClr val="0000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C926"/>
      </a:accent1>
      <a:accent2>
        <a:srgbClr val="EF9E1B"/>
      </a:accent2>
      <a:accent3>
        <a:srgbClr val="DE8D22"/>
      </a:accent3>
      <a:accent4>
        <a:srgbClr val="D87732"/>
      </a:accent4>
      <a:accent5>
        <a:srgbClr val="595959"/>
      </a:accent5>
      <a:accent6>
        <a:srgbClr val="40404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6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C926"/>
      </a:accent1>
      <a:accent2>
        <a:srgbClr val="EF9E1B"/>
      </a:accent2>
      <a:accent3>
        <a:srgbClr val="DE8D22"/>
      </a:accent3>
      <a:accent4>
        <a:srgbClr val="D87732"/>
      </a:accent4>
      <a:accent5>
        <a:srgbClr val="595959"/>
      </a:accent5>
      <a:accent6>
        <a:srgbClr val="40404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3238</TotalTime>
  <Words>495</Words>
  <Application>Microsoft Office PowerPoint</Application>
  <PresentationFormat>Широкоэкранный</PresentationFormat>
  <Paragraphs>54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맑은 고딕</vt:lpstr>
      <vt:lpstr>Arial</vt:lpstr>
      <vt:lpstr>Arial Unicode MS</vt:lpstr>
      <vt:lpstr>Calibri</vt:lpstr>
      <vt:lpstr>FZShuTi</vt:lpstr>
      <vt:lpstr>Symbol</vt:lpstr>
      <vt:lpstr>Times New Roman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user2</cp:lastModifiedBy>
  <cp:revision>90</cp:revision>
  <dcterms:created xsi:type="dcterms:W3CDTF">2020-01-20T05:08:25Z</dcterms:created>
  <dcterms:modified xsi:type="dcterms:W3CDTF">2022-11-23T09:55:22Z</dcterms:modified>
</cp:coreProperties>
</file>